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8dd2ca7d654d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27dc85e1dd4069"/>
  </p:sldMasterIdLst>
  <p:sldIdLst>
    <p:sldId xmlns:r="http://schemas.openxmlformats.org/officeDocument/2006/relationships" id="256" r:id="R9318ddb6bf9e49f2"/>
    <p:sldId xmlns:r="http://schemas.openxmlformats.org/officeDocument/2006/relationships" id="257" r:id="Rac5ce988f46d472a"/>
    <p:sldId xmlns:r="http://schemas.openxmlformats.org/officeDocument/2006/relationships" id="258" r:id="R25e422b65b304eef"/>
    <p:sldId xmlns:r="http://schemas.openxmlformats.org/officeDocument/2006/relationships" id="259" r:id="Rbeccc25d956a4f45"/>
    <p:sldId xmlns:r="http://schemas.openxmlformats.org/officeDocument/2006/relationships" id="260" r:id="R36ca1ebc9c2a49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7dc85e1dd4069" /><Relationship Type="http://schemas.openxmlformats.org/officeDocument/2006/relationships/slide" Target="/ppt/slides/slide1.xml" Id="R9318ddb6bf9e49f2" /><Relationship Type="http://schemas.openxmlformats.org/officeDocument/2006/relationships/slide" Target="/ppt/slides/slide2.xml" Id="Rac5ce988f46d472a" /><Relationship Type="http://schemas.openxmlformats.org/officeDocument/2006/relationships/slide" Target="/ppt/slides/slide3.xml" Id="R25e422b65b304eef" /><Relationship Type="http://schemas.openxmlformats.org/officeDocument/2006/relationships/slide" Target="/ppt/slides/slide4.xml" Id="Rbeccc25d956a4f45" /><Relationship Type="http://schemas.openxmlformats.org/officeDocument/2006/relationships/slide" Target="/ppt/slides/slide5.xml" Id="R36ca1ebc9c2a49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bc6bbd7ca48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932b8573b424a" /><Relationship Type="http://schemas.openxmlformats.org/officeDocument/2006/relationships/theme" Target="/ppt/slideMasters/theme/theme1.xml" Id="R4e4c72c70db545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4932b8573b42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76eb6da2d41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1766bfe9544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fb57c318845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28494a37e49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966ce568d4d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