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ffbc12c3b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5e79c2180427b"/>
  </p:sldMasterIdLst>
  <p:sldIdLst>
    <p:sldId xmlns:r="http://schemas.openxmlformats.org/officeDocument/2006/relationships" id="256" r:id="R14006ad3aeed4f1e"/>
    <p:sldId xmlns:r="http://schemas.openxmlformats.org/officeDocument/2006/relationships" id="257" r:id="R723c0b1f29c4408f"/>
    <p:sldId xmlns:r="http://schemas.openxmlformats.org/officeDocument/2006/relationships" id="258" r:id="R7fa63a85112e4091"/>
    <p:sldId xmlns:r="http://schemas.openxmlformats.org/officeDocument/2006/relationships" id="259" r:id="R7d3e7e8f8e874416"/>
    <p:sldId xmlns:r="http://schemas.openxmlformats.org/officeDocument/2006/relationships" id="260" r:id="R6ed9b18e7b4844c8"/>
    <p:sldId xmlns:r="http://schemas.openxmlformats.org/officeDocument/2006/relationships" id="261" r:id="R8d49684ccc9d4687"/>
    <p:sldId xmlns:r="http://schemas.openxmlformats.org/officeDocument/2006/relationships" id="262" r:id="R4d08d6970814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5e79c2180427b" /><Relationship Type="http://schemas.openxmlformats.org/officeDocument/2006/relationships/slide" Target="/ppt/slides/slide1.xml" Id="R14006ad3aeed4f1e" /><Relationship Type="http://schemas.openxmlformats.org/officeDocument/2006/relationships/slide" Target="/ppt/slides/slide2.xml" Id="R723c0b1f29c4408f" /><Relationship Type="http://schemas.openxmlformats.org/officeDocument/2006/relationships/slide" Target="/ppt/slides/slide3.xml" Id="R7fa63a85112e4091" /><Relationship Type="http://schemas.openxmlformats.org/officeDocument/2006/relationships/slide" Target="/ppt/slides/slide4.xml" Id="R7d3e7e8f8e874416" /><Relationship Type="http://schemas.openxmlformats.org/officeDocument/2006/relationships/slide" Target="/ppt/slides/slide5.xml" Id="R6ed9b18e7b4844c8" /><Relationship Type="http://schemas.openxmlformats.org/officeDocument/2006/relationships/slide" Target="/ppt/slides/slide6.xml" Id="R8d49684ccc9d4687" /><Relationship Type="http://schemas.openxmlformats.org/officeDocument/2006/relationships/slide" Target="/ppt/slides/slide7.xml" Id="R4d08d6970814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2a43c2130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1dc65cb8e4bbe" /><Relationship Type="http://schemas.openxmlformats.org/officeDocument/2006/relationships/theme" Target="/ppt/slideMasters/theme/theme1.xml" Id="R005a3e2563c1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1dc65cb8e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8432b51f146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279a670bd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98680dc4843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21654d492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02945ed2145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46090f76749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04be854f1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FREMTIDENS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FREMTIDENS INDUSTRI AS ble etablert [år] og holder til i Vanvikan.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45 210 311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22 273 374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 GRUPPEN AS  –  92,6 %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FREMTIDENS INDUSTRI AS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7125 Vanvikan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987 052 651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