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20fa501c6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6a51845e154cb2"/>
  </p:sldMasterIdLst>
  <p:sldIdLst>
    <p:sldId xmlns:r="http://schemas.openxmlformats.org/officeDocument/2006/relationships" id="256" r:id="R8051515438d2496d"/>
    <p:sldId xmlns:r="http://schemas.openxmlformats.org/officeDocument/2006/relationships" id="257" r:id="R63d4af8b01b64183"/>
    <p:sldId xmlns:r="http://schemas.openxmlformats.org/officeDocument/2006/relationships" id="258" r:id="R43406466ddef41f5"/>
    <p:sldId xmlns:r="http://schemas.openxmlformats.org/officeDocument/2006/relationships" id="259" r:id="R86a19b7b968a4070"/>
    <p:sldId xmlns:r="http://schemas.openxmlformats.org/officeDocument/2006/relationships" id="260" r:id="R04a2dda60fb24eac"/>
    <p:sldId xmlns:r="http://schemas.openxmlformats.org/officeDocument/2006/relationships" id="261" r:id="R3f055f4573824547"/>
    <p:sldId xmlns:r="http://schemas.openxmlformats.org/officeDocument/2006/relationships" id="262" r:id="R9f05eb2bb365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a51845e154cb2" /><Relationship Type="http://schemas.openxmlformats.org/officeDocument/2006/relationships/slide" Target="/ppt/slides/slide1.xml" Id="R8051515438d2496d" /><Relationship Type="http://schemas.openxmlformats.org/officeDocument/2006/relationships/slide" Target="/ppt/slides/slide2.xml" Id="R63d4af8b01b64183" /><Relationship Type="http://schemas.openxmlformats.org/officeDocument/2006/relationships/slide" Target="/ppt/slides/slide3.xml" Id="R43406466ddef41f5" /><Relationship Type="http://schemas.openxmlformats.org/officeDocument/2006/relationships/slide" Target="/ppt/slides/slide4.xml" Id="R86a19b7b968a4070" /><Relationship Type="http://schemas.openxmlformats.org/officeDocument/2006/relationships/slide" Target="/ppt/slides/slide5.xml" Id="R04a2dda60fb24eac" /><Relationship Type="http://schemas.openxmlformats.org/officeDocument/2006/relationships/slide" Target="/ppt/slides/slide6.xml" Id="R3f055f4573824547" /><Relationship Type="http://schemas.openxmlformats.org/officeDocument/2006/relationships/slide" Target="/ppt/slides/slide7.xml" Id="R9f05eb2bb365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ea6023a94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d79d92df2487f" /><Relationship Type="http://schemas.openxmlformats.org/officeDocument/2006/relationships/theme" Target="/ppt/slideMasters/theme/theme1.xml" Id="Rbc5411dd8b964a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d79d92df248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d9846c5cf41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9f3195d7f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b49021d7b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2249b3fc14e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57ab0c43748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995876c1b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82c5785e643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