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c9a8cb9dc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04c27f95b435f"/>
  </p:sldMasterIdLst>
  <p:sldIdLst>
    <p:sldId xmlns:r="http://schemas.openxmlformats.org/officeDocument/2006/relationships" id="256" r:id="R7ded074c81fb489f"/>
    <p:sldId xmlns:r="http://schemas.openxmlformats.org/officeDocument/2006/relationships" id="257" r:id="R1b4acbf81c80425c"/>
    <p:sldId xmlns:r="http://schemas.openxmlformats.org/officeDocument/2006/relationships" id="258" r:id="R168b970ffb9244b4"/>
    <p:sldId xmlns:r="http://schemas.openxmlformats.org/officeDocument/2006/relationships" id="259" r:id="Rdb9e0c13616b4b7e"/>
    <p:sldId xmlns:r="http://schemas.openxmlformats.org/officeDocument/2006/relationships" id="260" r:id="Rd4b051ec351f4a5a"/>
    <p:sldId xmlns:r="http://schemas.openxmlformats.org/officeDocument/2006/relationships" id="261" r:id="R2f595fae83414b06"/>
    <p:sldId xmlns:r="http://schemas.openxmlformats.org/officeDocument/2006/relationships" id="262" r:id="R81aaa7693448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04c27f95b435f" /><Relationship Type="http://schemas.openxmlformats.org/officeDocument/2006/relationships/slide" Target="/ppt/slides/slide1.xml" Id="R7ded074c81fb489f" /><Relationship Type="http://schemas.openxmlformats.org/officeDocument/2006/relationships/slide" Target="/ppt/slides/slide2.xml" Id="R1b4acbf81c80425c" /><Relationship Type="http://schemas.openxmlformats.org/officeDocument/2006/relationships/slide" Target="/ppt/slides/slide3.xml" Id="R168b970ffb9244b4" /><Relationship Type="http://schemas.openxmlformats.org/officeDocument/2006/relationships/slide" Target="/ppt/slides/slide4.xml" Id="Rdb9e0c13616b4b7e" /><Relationship Type="http://schemas.openxmlformats.org/officeDocument/2006/relationships/slide" Target="/ppt/slides/slide5.xml" Id="Rd4b051ec351f4a5a" /><Relationship Type="http://schemas.openxmlformats.org/officeDocument/2006/relationships/slide" Target="/ppt/slides/slide6.xml" Id="R2f595fae83414b06" /><Relationship Type="http://schemas.openxmlformats.org/officeDocument/2006/relationships/slide" Target="/ppt/slides/slide7.xml" Id="R81aaa7693448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53a63b2a2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d7f582b22460c" /><Relationship Type="http://schemas.openxmlformats.org/officeDocument/2006/relationships/theme" Target="/ppt/slideMasters/theme/theme1.xml" Id="Re6468f0497ab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d7f582b22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89556518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6ab1ab22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f8cac04a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71c9e158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6953f62a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979db1b6c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8336dd84e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