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6718fcb37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f70b8ebf74008"/>
  </p:sldMasterIdLst>
  <p:sldIdLst>
    <p:sldId xmlns:r="http://schemas.openxmlformats.org/officeDocument/2006/relationships" id="256" r:id="Rdea92a59bc824bd4"/>
    <p:sldId xmlns:r="http://schemas.openxmlformats.org/officeDocument/2006/relationships" id="257" r:id="R8c77be1eb93c4be3"/>
    <p:sldId xmlns:r="http://schemas.openxmlformats.org/officeDocument/2006/relationships" id="258" r:id="Rc009d3317fcf4de6"/>
    <p:sldId xmlns:r="http://schemas.openxmlformats.org/officeDocument/2006/relationships" id="259" r:id="R3febcb490fdb4f79"/>
    <p:sldId xmlns:r="http://schemas.openxmlformats.org/officeDocument/2006/relationships" id="260" r:id="R6f8b7ec1ae254327"/>
    <p:sldId xmlns:r="http://schemas.openxmlformats.org/officeDocument/2006/relationships" id="261" r:id="R948880e64b75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f70b8ebf74008" /><Relationship Type="http://schemas.openxmlformats.org/officeDocument/2006/relationships/slide" Target="/ppt/slides/slide1.xml" Id="Rdea92a59bc824bd4" /><Relationship Type="http://schemas.openxmlformats.org/officeDocument/2006/relationships/slide" Target="/ppt/slides/slide2.xml" Id="R8c77be1eb93c4be3" /><Relationship Type="http://schemas.openxmlformats.org/officeDocument/2006/relationships/slide" Target="/ppt/slides/slide3.xml" Id="Rc009d3317fcf4de6" /><Relationship Type="http://schemas.openxmlformats.org/officeDocument/2006/relationships/slide" Target="/ppt/slides/slide4.xml" Id="R3febcb490fdb4f79" /><Relationship Type="http://schemas.openxmlformats.org/officeDocument/2006/relationships/slide" Target="/ppt/slides/slide5.xml" Id="R6f8b7ec1ae254327" /><Relationship Type="http://schemas.openxmlformats.org/officeDocument/2006/relationships/slide" Target="/ppt/slides/slide6.xml" Id="R948880e64b75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34de26b0b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0fad11b2e490b" /><Relationship Type="http://schemas.openxmlformats.org/officeDocument/2006/relationships/theme" Target="/ppt/slideMasters/theme/theme1.xml" Id="Rf481fb0e70eb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0fad11b2e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a873fd22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8755fb3d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a9495c3c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cc3d8d2b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edaa033e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d4a6c016a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