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a2ed5a6b4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3aaf66c2f4936"/>
  </p:sldMasterIdLst>
  <p:sldIdLst>
    <p:sldId xmlns:r="http://schemas.openxmlformats.org/officeDocument/2006/relationships" id="256" r:id="R9efbf4b2512b4048"/>
    <p:sldId xmlns:r="http://schemas.openxmlformats.org/officeDocument/2006/relationships" id="257" r:id="R3db8c4604b0b409f"/>
    <p:sldId xmlns:r="http://schemas.openxmlformats.org/officeDocument/2006/relationships" id="258" r:id="R903013f806e84cfe"/>
    <p:sldId xmlns:r="http://schemas.openxmlformats.org/officeDocument/2006/relationships" id="259" r:id="R9986a31317af4f63"/>
    <p:sldId xmlns:r="http://schemas.openxmlformats.org/officeDocument/2006/relationships" id="260" r:id="R80198a1b8ee04db1"/>
    <p:sldId xmlns:r="http://schemas.openxmlformats.org/officeDocument/2006/relationships" id="261" r:id="R6746c493bc424708"/>
    <p:sldId xmlns:r="http://schemas.openxmlformats.org/officeDocument/2006/relationships" id="262" r:id="R8128dc8dbe8540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3aaf66c2f4936" /><Relationship Type="http://schemas.openxmlformats.org/officeDocument/2006/relationships/slide" Target="/ppt/slides/slide1.xml" Id="R9efbf4b2512b4048" /><Relationship Type="http://schemas.openxmlformats.org/officeDocument/2006/relationships/slide" Target="/ppt/slides/slide2.xml" Id="R3db8c4604b0b409f" /><Relationship Type="http://schemas.openxmlformats.org/officeDocument/2006/relationships/slide" Target="/ppt/slides/slide3.xml" Id="R903013f806e84cfe" /><Relationship Type="http://schemas.openxmlformats.org/officeDocument/2006/relationships/slide" Target="/ppt/slides/slide4.xml" Id="R9986a31317af4f63" /><Relationship Type="http://schemas.openxmlformats.org/officeDocument/2006/relationships/slide" Target="/ppt/slides/slide5.xml" Id="R80198a1b8ee04db1" /><Relationship Type="http://schemas.openxmlformats.org/officeDocument/2006/relationships/slide" Target="/ppt/slides/slide6.xml" Id="R6746c493bc424708" /><Relationship Type="http://schemas.openxmlformats.org/officeDocument/2006/relationships/slide" Target="/ppt/slides/slide7.xml" Id="R8128dc8dbe8540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8203ac190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e0ff5d3c4d28" /><Relationship Type="http://schemas.openxmlformats.org/officeDocument/2006/relationships/theme" Target="/ppt/slideMasters/theme/theme1.xml" Id="R6e6c053b04bd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5e0ff5d3c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cfb4c571a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053bd922f41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ada068428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f68e5ad2c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f8695d547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1ebab747847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17cb8a05644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ABRAFAM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ABRAFAM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93 719 090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93 277 430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90 812 186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152 985 182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207 145 101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MERETE ABRAHAMSEN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ABRAHAMSEN TOVERUD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KÅLÅS ABRAHAMSEN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Abrahamsen AS, 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11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einar@abrafam.no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