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ea8957e62e48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f6a5618430e419b"/>
  </p:sldMasterIdLst>
  <p:sldIdLst>
    <p:sldId xmlns:r="http://schemas.openxmlformats.org/officeDocument/2006/relationships" id="256" r:id="R1c1ea643b73f44b6"/>
    <p:sldId xmlns:r="http://schemas.openxmlformats.org/officeDocument/2006/relationships" id="257" r:id="R0ab4e1ee8a0745f2"/>
    <p:sldId xmlns:r="http://schemas.openxmlformats.org/officeDocument/2006/relationships" id="258" r:id="Rf1fbdd38ae3c486b"/>
    <p:sldId xmlns:r="http://schemas.openxmlformats.org/officeDocument/2006/relationships" id="259" r:id="Rb2583d8922dd4889"/>
    <p:sldId xmlns:r="http://schemas.openxmlformats.org/officeDocument/2006/relationships" id="260" r:id="R7aab33f376b5457c"/>
    <p:sldId xmlns:r="http://schemas.openxmlformats.org/officeDocument/2006/relationships" id="261" r:id="R5cab45c5e47c4604"/>
    <p:sldId xmlns:r="http://schemas.openxmlformats.org/officeDocument/2006/relationships" id="262" r:id="R4d01d979ae1b46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6a5618430e419b" /><Relationship Type="http://schemas.openxmlformats.org/officeDocument/2006/relationships/slide" Target="/ppt/slides/slide1.xml" Id="R1c1ea643b73f44b6" /><Relationship Type="http://schemas.openxmlformats.org/officeDocument/2006/relationships/slide" Target="/ppt/slides/slide2.xml" Id="R0ab4e1ee8a0745f2" /><Relationship Type="http://schemas.openxmlformats.org/officeDocument/2006/relationships/slide" Target="/ppt/slides/slide3.xml" Id="Rf1fbdd38ae3c486b" /><Relationship Type="http://schemas.openxmlformats.org/officeDocument/2006/relationships/slide" Target="/ppt/slides/slide4.xml" Id="Rb2583d8922dd4889" /><Relationship Type="http://schemas.openxmlformats.org/officeDocument/2006/relationships/slide" Target="/ppt/slides/slide5.xml" Id="R7aab33f376b5457c" /><Relationship Type="http://schemas.openxmlformats.org/officeDocument/2006/relationships/slide" Target="/ppt/slides/slide6.xml" Id="R5cab45c5e47c4604" /><Relationship Type="http://schemas.openxmlformats.org/officeDocument/2006/relationships/slide" Target="/ppt/slides/slide7.xml" Id="R4d01d979ae1b46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28210a2a2f49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b803f7e1c409f" /><Relationship Type="http://schemas.openxmlformats.org/officeDocument/2006/relationships/theme" Target="/ppt/slideMasters/theme/theme1.xml" Id="R4f1d32c2ef804b0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db803f7e1c40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51fe90c811477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abdb6153d24a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2de4a9c2ba4ac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2d7680b2c34a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55c22a2ff84cd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1e062196364e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bd01fd04ac4a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260 162 358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227 816 835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211 886 069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2 036 007 043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2 289 318 271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3 AS  –  96,9 %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A HOLDING AS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7. etasje, 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986 980 326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