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b1bea5933795453a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c414a8db69794081"/>
  </p:sldMasterIdLst>
  <p:sldIdLst>
    <p:sldId xmlns:r="http://schemas.openxmlformats.org/officeDocument/2006/relationships" id="256" r:id="Raf57232f12734eb9"/>
    <p:sldId xmlns:r="http://schemas.openxmlformats.org/officeDocument/2006/relationships" id="257" r:id="R8f5d837104c44f19"/>
    <p:sldId xmlns:r="http://schemas.openxmlformats.org/officeDocument/2006/relationships" id="258" r:id="Rcfaf8b53fa674d28"/>
    <p:sldId xmlns:r="http://schemas.openxmlformats.org/officeDocument/2006/relationships" id="259" r:id="Rff480f2060c84aa2"/>
    <p:sldId xmlns:r="http://schemas.openxmlformats.org/officeDocument/2006/relationships" id="260" r:id="Re8bd6453bd47405c"/>
    <p:sldId xmlns:r="http://schemas.openxmlformats.org/officeDocument/2006/relationships" id="261" r:id="Rf6f4d5faccfc4b18"/>
    <p:sldId xmlns:r="http://schemas.openxmlformats.org/officeDocument/2006/relationships" id="262" r:id="R0eb2195f6f244654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c414a8db69794081" /><Relationship Type="http://schemas.openxmlformats.org/officeDocument/2006/relationships/slide" Target="/ppt/slides/slide1.xml" Id="Raf57232f12734eb9" /><Relationship Type="http://schemas.openxmlformats.org/officeDocument/2006/relationships/slide" Target="/ppt/slides/slide2.xml" Id="R8f5d837104c44f19" /><Relationship Type="http://schemas.openxmlformats.org/officeDocument/2006/relationships/slide" Target="/ppt/slides/slide3.xml" Id="Rcfaf8b53fa674d28" /><Relationship Type="http://schemas.openxmlformats.org/officeDocument/2006/relationships/slide" Target="/ppt/slides/slide4.xml" Id="Rff480f2060c84aa2" /><Relationship Type="http://schemas.openxmlformats.org/officeDocument/2006/relationships/slide" Target="/ppt/slides/slide5.xml" Id="Re8bd6453bd47405c" /><Relationship Type="http://schemas.openxmlformats.org/officeDocument/2006/relationships/slide" Target="/ppt/slides/slide6.xml" Id="Rf6f4d5faccfc4b18" /><Relationship Type="http://schemas.openxmlformats.org/officeDocument/2006/relationships/slide" Target="/ppt/slides/slide7.xml" Id="R0eb2195f6f244654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d4f8894bd6cb4ebe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af8b38d14d24c6c" /><Relationship Type="http://schemas.openxmlformats.org/officeDocument/2006/relationships/theme" Target="/ppt/slideMasters/theme/theme1.xml" Id="R9b135b9795cd4024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daf8b38d14d24c6c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d57c02488a84550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beefb132fae47a3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7f20e62a52144e7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46a443f95c74181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04a5d65c2f84f4a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0f47c3d2ffc4dc8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5a2eb55127744bf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GRAVETEKNIKK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GRAVETEKNIKK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GRAVETEKNIKK AS ble etablert [år] og holder til i Nordre Frogn.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GRAVETEKNIKK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GRAVETEKNIKK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GRAVETEKNIKK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12 602 230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−88 265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−70 042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2 485 095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6 147 798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GRAVETEKNIKK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EVALD JENSEN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GRAVETEKNIKK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Brevikveien 30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1455 Nordre Frogn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22 21 86 95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postmaster@gravetek.no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www.graveteknikk.no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986 980 210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GRAVETEKNIKK AS</a:t>
            </a:r>
          </a:p>
        </p:txBody>
      </p:sp>
    </p:spTree>
  </p:cSld>
  <p:clrMapOvr>
    <a:masterClrMapping xmlns:a="http://schemas.openxmlformats.org/drawingml/2006/main"/>
  </p:clrMapOvr>
</p:sld>
</file>