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7221b7c842545e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fbfdbbf1fbe455e"/>
  </p:sldMasterIdLst>
  <p:sldIdLst>
    <p:sldId xmlns:r="http://schemas.openxmlformats.org/officeDocument/2006/relationships" id="256" r:id="Raa0398b2eb354669"/>
    <p:sldId xmlns:r="http://schemas.openxmlformats.org/officeDocument/2006/relationships" id="257" r:id="Rfd312b51092044e8"/>
    <p:sldId xmlns:r="http://schemas.openxmlformats.org/officeDocument/2006/relationships" id="258" r:id="Re26db3d00f684434"/>
    <p:sldId xmlns:r="http://schemas.openxmlformats.org/officeDocument/2006/relationships" id="259" r:id="Rd194ff071cfa42bf"/>
    <p:sldId xmlns:r="http://schemas.openxmlformats.org/officeDocument/2006/relationships" id="260" r:id="Reeecbf5ef4cb4f21"/>
    <p:sldId xmlns:r="http://schemas.openxmlformats.org/officeDocument/2006/relationships" id="261" r:id="R42bdfabdea34490c"/>
    <p:sldId xmlns:r="http://schemas.openxmlformats.org/officeDocument/2006/relationships" id="262" r:id="Rf4c9dc7787764b0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fbfdbbf1fbe455e" /><Relationship Type="http://schemas.openxmlformats.org/officeDocument/2006/relationships/slide" Target="/ppt/slides/slide1.xml" Id="Raa0398b2eb354669" /><Relationship Type="http://schemas.openxmlformats.org/officeDocument/2006/relationships/slide" Target="/ppt/slides/slide2.xml" Id="Rfd312b51092044e8" /><Relationship Type="http://schemas.openxmlformats.org/officeDocument/2006/relationships/slide" Target="/ppt/slides/slide3.xml" Id="Re26db3d00f684434" /><Relationship Type="http://schemas.openxmlformats.org/officeDocument/2006/relationships/slide" Target="/ppt/slides/slide4.xml" Id="Rd194ff071cfa42bf" /><Relationship Type="http://schemas.openxmlformats.org/officeDocument/2006/relationships/slide" Target="/ppt/slides/slide5.xml" Id="Reeecbf5ef4cb4f21" /><Relationship Type="http://schemas.openxmlformats.org/officeDocument/2006/relationships/slide" Target="/ppt/slides/slide6.xml" Id="R42bdfabdea34490c" /><Relationship Type="http://schemas.openxmlformats.org/officeDocument/2006/relationships/slide" Target="/ppt/slides/slide7.xml" Id="Rf4c9dc7787764b0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d4c2b0320fe4f6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ea23e92645466f" /><Relationship Type="http://schemas.openxmlformats.org/officeDocument/2006/relationships/theme" Target="/ppt/slideMasters/theme/theme1.xml" Id="Rcd88009623db4e5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cea23e92645466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fafa2360ee4ab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0f535753de449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187ce727cb40f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7e2c1c432c425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0c4ef098bf41f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5da46fcc8a418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d405ca4ff3b4c9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SICTRA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SICTRA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SICTRA AS ble etablert [år] og holder til i Rolvsøy.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SICTRA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SICTRA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SICTRA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−3 496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5 502 592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16 523 212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18 943 654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SICTRA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SVEN RUNAR NILSEN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SICTRA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Høydalsveien 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1667 Rolvsøy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986 947 019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SICTRA AS</a:t>
            </a:r>
          </a:p>
        </p:txBody>
      </p:sp>
    </p:spTree>
  </p:cSld>
  <p:clrMapOvr>
    <a:masterClrMapping xmlns:a="http://schemas.openxmlformats.org/drawingml/2006/main"/>
  </p:clrMapOvr>
</p:sld>
</file>