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7fa541a8f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baad86c2b4914"/>
  </p:sldMasterIdLst>
  <p:sldIdLst>
    <p:sldId xmlns:r="http://schemas.openxmlformats.org/officeDocument/2006/relationships" id="256" r:id="R3b51b454eef84de5"/>
    <p:sldId xmlns:r="http://schemas.openxmlformats.org/officeDocument/2006/relationships" id="257" r:id="Rb503282d31d24948"/>
    <p:sldId xmlns:r="http://schemas.openxmlformats.org/officeDocument/2006/relationships" id="258" r:id="Red223260d66245d8"/>
    <p:sldId xmlns:r="http://schemas.openxmlformats.org/officeDocument/2006/relationships" id="259" r:id="Rc8064619ca1d4d4f"/>
    <p:sldId xmlns:r="http://schemas.openxmlformats.org/officeDocument/2006/relationships" id="260" r:id="R9eda58707e66438e"/>
    <p:sldId xmlns:r="http://schemas.openxmlformats.org/officeDocument/2006/relationships" id="261" r:id="Rf98d2860b3e641aa"/>
    <p:sldId xmlns:r="http://schemas.openxmlformats.org/officeDocument/2006/relationships" id="262" r:id="R689f4e7f644c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baad86c2b4914" /><Relationship Type="http://schemas.openxmlformats.org/officeDocument/2006/relationships/slide" Target="/ppt/slides/slide1.xml" Id="R3b51b454eef84de5" /><Relationship Type="http://schemas.openxmlformats.org/officeDocument/2006/relationships/slide" Target="/ppt/slides/slide2.xml" Id="Rb503282d31d24948" /><Relationship Type="http://schemas.openxmlformats.org/officeDocument/2006/relationships/slide" Target="/ppt/slides/slide3.xml" Id="Red223260d66245d8" /><Relationship Type="http://schemas.openxmlformats.org/officeDocument/2006/relationships/slide" Target="/ppt/slides/slide4.xml" Id="Rc8064619ca1d4d4f" /><Relationship Type="http://schemas.openxmlformats.org/officeDocument/2006/relationships/slide" Target="/ppt/slides/slide5.xml" Id="R9eda58707e66438e" /><Relationship Type="http://schemas.openxmlformats.org/officeDocument/2006/relationships/slide" Target="/ppt/slides/slide6.xml" Id="Rf98d2860b3e641aa" /><Relationship Type="http://schemas.openxmlformats.org/officeDocument/2006/relationships/slide" Target="/ppt/slides/slide7.xml" Id="R689f4e7f644c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a5c893c8e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03e2b546a4e5f" /><Relationship Type="http://schemas.openxmlformats.org/officeDocument/2006/relationships/theme" Target="/ppt/slideMasters/theme/theme1.xml" Id="Rc06a5626904a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03e2b546a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9b857030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60c8bb5bb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6f602f99b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6e8d0031c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481895fc4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de1f3794b49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8db16c4c5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 ROAR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SORSELL ARILD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EIVIND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GEIR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