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16ad558ab247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92867e670d42c4"/>
  </p:sldMasterIdLst>
  <p:sldIdLst>
    <p:sldId xmlns:r="http://schemas.openxmlformats.org/officeDocument/2006/relationships" id="256" r:id="Reb5124fb5c724ab1"/>
    <p:sldId xmlns:r="http://schemas.openxmlformats.org/officeDocument/2006/relationships" id="257" r:id="Ree05bbc9a2244e37"/>
    <p:sldId xmlns:r="http://schemas.openxmlformats.org/officeDocument/2006/relationships" id="258" r:id="R81a0e6c0e4a6422c"/>
    <p:sldId xmlns:r="http://schemas.openxmlformats.org/officeDocument/2006/relationships" id="259" r:id="R2aaf0d84e194406c"/>
    <p:sldId xmlns:r="http://schemas.openxmlformats.org/officeDocument/2006/relationships" id="260" r:id="R1cbb655e8cd04e9e"/>
    <p:sldId xmlns:r="http://schemas.openxmlformats.org/officeDocument/2006/relationships" id="261" r:id="Rbd1a807b9d184fe4"/>
    <p:sldId xmlns:r="http://schemas.openxmlformats.org/officeDocument/2006/relationships" id="262" r:id="R0338c5ef67f346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92867e670d42c4" /><Relationship Type="http://schemas.openxmlformats.org/officeDocument/2006/relationships/slide" Target="/ppt/slides/slide1.xml" Id="Reb5124fb5c724ab1" /><Relationship Type="http://schemas.openxmlformats.org/officeDocument/2006/relationships/slide" Target="/ppt/slides/slide2.xml" Id="Ree05bbc9a2244e37" /><Relationship Type="http://schemas.openxmlformats.org/officeDocument/2006/relationships/slide" Target="/ppt/slides/slide3.xml" Id="R81a0e6c0e4a6422c" /><Relationship Type="http://schemas.openxmlformats.org/officeDocument/2006/relationships/slide" Target="/ppt/slides/slide4.xml" Id="R2aaf0d84e194406c" /><Relationship Type="http://schemas.openxmlformats.org/officeDocument/2006/relationships/slide" Target="/ppt/slides/slide5.xml" Id="R1cbb655e8cd04e9e" /><Relationship Type="http://schemas.openxmlformats.org/officeDocument/2006/relationships/slide" Target="/ppt/slides/slide6.xml" Id="Rbd1a807b9d184fe4" /><Relationship Type="http://schemas.openxmlformats.org/officeDocument/2006/relationships/slide" Target="/ppt/slides/slide7.xml" Id="R0338c5ef67f346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68babd85e48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2eaa421484b7e" /><Relationship Type="http://schemas.openxmlformats.org/officeDocument/2006/relationships/theme" Target="/ppt/slideMasters/theme/theme1.xml" Id="R11996e2da2fe42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22eaa421484b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c2b19848b4a8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e1ed360f646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6794620e7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93acafd3d44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8f7fa9d3240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388bea13044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7429f7c5743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ASPELUND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ELEKTRO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3 645 050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696 098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2 918 393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4 663 264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ASPELUND TORE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Emilie Haugs vei 49D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tore@aspelund-elektro.com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www.aspelund-elektro.com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986 737 839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ASPELUND ELEKTRO AS</a:t>
            </a:r>
          </a:p>
        </p:txBody>
      </p:sp>
    </p:spTree>
  </p:cSld>
  <p:clrMapOvr>
    <a:masterClrMapping xmlns:a="http://schemas.openxmlformats.org/drawingml/2006/main"/>
  </p:clrMapOvr>
</p:sld>
</file>