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83a2fd69d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6ab79876f42e5"/>
  </p:sldMasterIdLst>
  <p:sldIdLst>
    <p:sldId xmlns:r="http://schemas.openxmlformats.org/officeDocument/2006/relationships" id="256" r:id="Re01782a5a29d4ebd"/>
    <p:sldId xmlns:r="http://schemas.openxmlformats.org/officeDocument/2006/relationships" id="257" r:id="R8d714fdc57934fa2"/>
    <p:sldId xmlns:r="http://schemas.openxmlformats.org/officeDocument/2006/relationships" id="258" r:id="R43230444fd174148"/>
    <p:sldId xmlns:r="http://schemas.openxmlformats.org/officeDocument/2006/relationships" id="259" r:id="R7ecc52172d33482a"/>
    <p:sldId xmlns:r="http://schemas.openxmlformats.org/officeDocument/2006/relationships" id="260" r:id="R4391c2092882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6ab79876f42e5" /><Relationship Type="http://schemas.openxmlformats.org/officeDocument/2006/relationships/slide" Target="/ppt/slides/slide1.xml" Id="Re01782a5a29d4ebd" /><Relationship Type="http://schemas.openxmlformats.org/officeDocument/2006/relationships/slide" Target="/ppt/slides/slide2.xml" Id="R8d714fdc57934fa2" /><Relationship Type="http://schemas.openxmlformats.org/officeDocument/2006/relationships/slide" Target="/ppt/slides/slide3.xml" Id="R43230444fd174148" /><Relationship Type="http://schemas.openxmlformats.org/officeDocument/2006/relationships/slide" Target="/ppt/slides/slide4.xml" Id="R7ecc52172d33482a" /><Relationship Type="http://schemas.openxmlformats.org/officeDocument/2006/relationships/slide" Target="/ppt/slides/slide5.xml" Id="R4391c2092882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7a02b761f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3242583a41f3" /><Relationship Type="http://schemas.openxmlformats.org/officeDocument/2006/relationships/theme" Target="/ppt/slideMasters/theme/theme1.xml" Id="Rdb0716bef265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e3242583a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fd9dc9f3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d5356400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e9d21525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a77593fa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bf26ebd3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