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e732a1df7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9f5e703184449"/>
  </p:sldMasterIdLst>
  <p:sldIdLst>
    <p:sldId xmlns:r="http://schemas.openxmlformats.org/officeDocument/2006/relationships" id="256" r:id="Rdece7bc69d244885"/>
    <p:sldId xmlns:r="http://schemas.openxmlformats.org/officeDocument/2006/relationships" id="257" r:id="R92fc1accac324129"/>
    <p:sldId xmlns:r="http://schemas.openxmlformats.org/officeDocument/2006/relationships" id="258" r:id="Rdd7fb975446d4833"/>
    <p:sldId xmlns:r="http://schemas.openxmlformats.org/officeDocument/2006/relationships" id="259" r:id="R2e598cd4596b49de"/>
    <p:sldId xmlns:r="http://schemas.openxmlformats.org/officeDocument/2006/relationships" id="260" r:id="Rb5210473b62b4d6c"/>
    <p:sldId xmlns:r="http://schemas.openxmlformats.org/officeDocument/2006/relationships" id="261" r:id="Rbfdf787315fb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9f5e703184449" /><Relationship Type="http://schemas.openxmlformats.org/officeDocument/2006/relationships/slide" Target="/ppt/slides/slide1.xml" Id="Rdece7bc69d244885" /><Relationship Type="http://schemas.openxmlformats.org/officeDocument/2006/relationships/slide" Target="/ppt/slides/slide2.xml" Id="R92fc1accac324129" /><Relationship Type="http://schemas.openxmlformats.org/officeDocument/2006/relationships/slide" Target="/ppt/slides/slide3.xml" Id="Rdd7fb975446d4833" /><Relationship Type="http://schemas.openxmlformats.org/officeDocument/2006/relationships/slide" Target="/ppt/slides/slide4.xml" Id="R2e598cd4596b49de" /><Relationship Type="http://schemas.openxmlformats.org/officeDocument/2006/relationships/slide" Target="/ppt/slides/slide5.xml" Id="Rb5210473b62b4d6c" /><Relationship Type="http://schemas.openxmlformats.org/officeDocument/2006/relationships/slide" Target="/ppt/slides/slide6.xml" Id="Rbfdf787315fb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83312ac12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bedd86b594f77" /><Relationship Type="http://schemas.openxmlformats.org/officeDocument/2006/relationships/theme" Target="/ppt/slideMasters/theme/theme1.xml" Id="Rdc0198db767d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bedd86b59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afcd00fe8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a0adca979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65d879570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9abd00a23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53b2f0b0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3c95f5c45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