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b3598c112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a6edb5bc948ce"/>
  </p:sldMasterIdLst>
  <p:sldIdLst>
    <p:sldId xmlns:r="http://schemas.openxmlformats.org/officeDocument/2006/relationships" id="256" r:id="R3305e2fcfd3a42cd"/>
    <p:sldId xmlns:r="http://schemas.openxmlformats.org/officeDocument/2006/relationships" id="257" r:id="Rbddae5107fd94d33"/>
    <p:sldId xmlns:r="http://schemas.openxmlformats.org/officeDocument/2006/relationships" id="258" r:id="R8400b0b525584e86"/>
    <p:sldId xmlns:r="http://schemas.openxmlformats.org/officeDocument/2006/relationships" id="259" r:id="R80598e9ed8d54fe1"/>
    <p:sldId xmlns:r="http://schemas.openxmlformats.org/officeDocument/2006/relationships" id="260" r:id="Rf126abb948e6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a6edb5bc948ce" /><Relationship Type="http://schemas.openxmlformats.org/officeDocument/2006/relationships/slide" Target="/ppt/slides/slide1.xml" Id="R3305e2fcfd3a42cd" /><Relationship Type="http://schemas.openxmlformats.org/officeDocument/2006/relationships/slide" Target="/ppt/slides/slide2.xml" Id="Rbddae5107fd94d33" /><Relationship Type="http://schemas.openxmlformats.org/officeDocument/2006/relationships/slide" Target="/ppt/slides/slide3.xml" Id="R8400b0b525584e86" /><Relationship Type="http://schemas.openxmlformats.org/officeDocument/2006/relationships/slide" Target="/ppt/slides/slide4.xml" Id="R80598e9ed8d54fe1" /><Relationship Type="http://schemas.openxmlformats.org/officeDocument/2006/relationships/slide" Target="/ppt/slides/slide5.xml" Id="Rf126abb948e6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5779f8b79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d2468d5f643f7" /><Relationship Type="http://schemas.openxmlformats.org/officeDocument/2006/relationships/theme" Target="/ppt/slideMasters/theme/theme1.xml" Id="Rfe713193522e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d2468d5f6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8dfd0f0de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14c8b881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2b0cec88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111ba191d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3d201a37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