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a73807b7f0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62e3762964cc4"/>
  </p:sldMasterIdLst>
  <p:sldIdLst>
    <p:sldId xmlns:r="http://schemas.openxmlformats.org/officeDocument/2006/relationships" id="256" r:id="R274a3235d51a430f"/>
    <p:sldId xmlns:r="http://schemas.openxmlformats.org/officeDocument/2006/relationships" id="257" r:id="R8dc569c3bb0c4dec"/>
    <p:sldId xmlns:r="http://schemas.openxmlformats.org/officeDocument/2006/relationships" id="258" r:id="Rba344a80dcd14edd"/>
    <p:sldId xmlns:r="http://schemas.openxmlformats.org/officeDocument/2006/relationships" id="259" r:id="R1264fb8cfdf1489c"/>
    <p:sldId xmlns:r="http://schemas.openxmlformats.org/officeDocument/2006/relationships" id="260" r:id="R2378144958334341"/>
    <p:sldId xmlns:r="http://schemas.openxmlformats.org/officeDocument/2006/relationships" id="261" r:id="Rd9e5074f7f9c45b7"/>
    <p:sldId xmlns:r="http://schemas.openxmlformats.org/officeDocument/2006/relationships" id="262" r:id="R9c53428755b94d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62e3762964cc4" /><Relationship Type="http://schemas.openxmlformats.org/officeDocument/2006/relationships/slide" Target="/ppt/slides/slide1.xml" Id="R274a3235d51a430f" /><Relationship Type="http://schemas.openxmlformats.org/officeDocument/2006/relationships/slide" Target="/ppt/slides/slide2.xml" Id="R8dc569c3bb0c4dec" /><Relationship Type="http://schemas.openxmlformats.org/officeDocument/2006/relationships/slide" Target="/ppt/slides/slide3.xml" Id="Rba344a80dcd14edd" /><Relationship Type="http://schemas.openxmlformats.org/officeDocument/2006/relationships/slide" Target="/ppt/slides/slide4.xml" Id="R1264fb8cfdf1489c" /><Relationship Type="http://schemas.openxmlformats.org/officeDocument/2006/relationships/slide" Target="/ppt/slides/slide5.xml" Id="R2378144958334341" /><Relationship Type="http://schemas.openxmlformats.org/officeDocument/2006/relationships/slide" Target="/ppt/slides/slide6.xml" Id="Rd9e5074f7f9c45b7" /><Relationship Type="http://schemas.openxmlformats.org/officeDocument/2006/relationships/slide" Target="/ppt/slides/slide7.xml" Id="R9c53428755b94d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9f022320c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dd57f9228430f" /><Relationship Type="http://schemas.openxmlformats.org/officeDocument/2006/relationships/theme" Target="/ppt/slideMasters/theme/theme1.xml" Id="R4c7d2a6e538a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ddd57f9228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7378e1902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34d3f356d41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e4d82f8bd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ec7d6f48b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f751b026c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60ec21a1b40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2edbe26e48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BILSTAD BYGG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41 727 970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3 021 268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22 670 046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 INVEST AS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BILSTAD  –  49,3 %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73 20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post@bilstadbygg.no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www.bilstadbygg.no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986 487 549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BILSTAD BYGG AS</a:t>
            </a:r>
          </a:p>
        </p:txBody>
      </p:sp>
    </p:spTree>
  </p:cSld>
  <p:clrMapOvr>
    <a:masterClrMapping xmlns:a="http://schemas.openxmlformats.org/drawingml/2006/main"/>
  </p:clrMapOvr>
</p:sld>
</file>