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6daa35b75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cd7caaeb646ef"/>
  </p:sldMasterIdLst>
  <p:sldIdLst>
    <p:sldId xmlns:r="http://schemas.openxmlformats.org/officeDocument/2006/relationships" id="256" r:id="R85532d52125e496a"/>
    <p:sldId xmlns:r="http://schemas.openxmlformats.org/officeDocument/2006/relationships" id="257" r:id="Rbd16a84833a54721"/>
    <p:sldId xmlns:r="http://schemas.openxmlformats.org/officeDocument/2006/relationships" id="258" r:id="R59675ed096d84827"/>
    <p:sldId xmlns:r="http://schemas.openxmlformats.org/officeDocument/2006/relationships" id="259" r:id="Re3b5def6105e4626"/>
    <p:sldId xmlns:r="http://schemas.openxmlformats.org/officeDocument/2006/relationships" id="260" r:id="R8b5ce2fdfd394b10"/>
    <p:sldId xmlns:r="http://schemas.openxmlformats.org/officeDocument/2006/relationships" id="261" r:id="R2e128af1df32481d"/>
    <p:sldId xmlns:r="http://schemas.openxmlformats.org/officeDocument/2006/relationships" id="262" r:id="Rc7edd9113761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cd7caaeb646ef" /><Relationship Type="http://schemas.openxmlformats.org/officeDocument/2006/relationships/slide" Target="/ppt/slides/slide1.xml" Id="R85532d52125e496a" /><Relationship Type="http://schemas.openxmlformats.org/officeDocument/2006/relationships/slide" Target="/ppt/slides/slide2.xml" Id="Rbd16a84833a54721" /><Relationship Type="http://schemas.openxmlformats.org/officeDocument/2006/relationships/slide" Target="/ppt/slides/slide3.xml" Id="R59675ed096d84827" /><Relationship Type="http://schemas.openxmlformats.org/officeDocument/2006/relationships/slide" Target="/ppt/slides/slide4.xml" Id="Re3b5def6105e4626" /><Relationship Type="http://schemas.openxmlformats.org/officeDocument/2006/relationships/slide" Target="/ppt/slides/slide5.xml" Id="R8b5ce2fdfd394b10" /><Relationship Type="http://schemas.openxmlformats.org/officeDocument/2006/relationships/slide" Target="/ppt/slides/slide6.xml" Id="R2e128af1df32481d" /><Relationship Type="http://schemas.openxmlformats.org/officeDocument/2006/relationships/slide" Target="/ppt/slides/slide7.xml" Id="Rc7edd9113761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47741917b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216d5fbc4f20" /><Relationship Type="http://schemas.openxmlformats.org/officeDocument/2006/relationships/theme" Target="/ppt/slideMasters/theme/theme1.xml" Id="Rae88319fc26b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8216d5fbc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f4a8adf53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e5c56ec2d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764df186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f3bcf84a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678377bb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a5665796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de511c3e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ØKONOMI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ØKONOMI &amp; REGNSKAP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14 444 025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KARI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GULAKER ANNE GURI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HILMO GUNN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 UNNI SOFIE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NYKKELMO SIV IREN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SVELMO SUNNIVA MOEN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firmapost@selburegnskap.no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ØKONOMI &amp; REGNSKAP AS</a:t>
            </a:r>
          </a:p>
        </p:txBody>
      </p:sp>
    </p:spTree>
  </p:cSld>
  <p:clrMapOvr>
    <a:masterClrMapping xmlns:a="http://schemas.openxmlformats.org/drawingml/2006/main"/>
  </p:clrMapOvr>
</p:sld>
</file>