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0327a12dfe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ed5c3de6264d6e"/>
  </p:sldMasterIdLst>
  <p:sldIdLst>
    <p:sldId xmlns:r="http://schemas.openxmlformats.org/officeDocument/2006/relationships" id="256" r:id="R39bb525b2a834d74"/>
    <p:sldId xmlns:r="http://schemas.openxmlformats.org/officeDocument/2006/relationships" id="257" r:id="Rf81b6731805e405d"/>
    <p:sldId xmlns:r="http://schemas.openxmlformats.org/officeDocument/2006/relationships" id="258" r:id="R2d76598fd7924d8e"/>
    <p:sldId xmlns:r="http://schemas.openxmlformats.org/officeDocument/2006/relationships" id="259" r:id="R29e16cb05540468b"/>
    <p:sldId xmlns:r="http://schemas.openxmlformats.org/officeDocument/2006/relationships" id="260" r:id="Ra61e2ff8a11647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d5c3de6264d6e" /><Relationship Type="http://schemas.openxmlformats.org/officeDocument/2006/relationships/slide" Target="/ppt/slides/slide1.xml" Id="R39bb525b2a834d74" /><Relationship Type="http://schemas.openxmlformats.org/officeDocument/2006/relationships/slide" Target="/ppt/slides/slide2.xml" Id="Rf81b6731805e405d" /><Relationship Type="http://schemas.openxmlformats.org/officeDocument/2006/relationships/slide" Target="/ppt/slides/slide3.xml" Id="R2d76598fd7924d8e" /><Relationship Type="http://schemas.openxmlformats.org/officeDocument/2006/relationships/slide" Target="/ppt/slides/slide4.xml" Id="R29e16cb05540468b" /><Relationship Type="http://schemas.openxmlformats.org/officeDocument/2006/relationships/slide" Target="/ppt/slides/slide5.xml" Id="Ra61e2ff8a11647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e672fbde542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b9a275b694e66" /><Relationship Type="http://schemas.openxmlformats.org/officeDocument/2006/relationships/theme" Target="/ppt/slideMasters/theme/theme1.xml" Id="R71b4c001af9f42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db9a275b694e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ea5973cc149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a44bde9f944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903636bac4e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31d94e35f42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6c91caffd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FRYSJA BILGLASS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FRYSJA BILGLASS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FRYSJA BILGLASS AS</a:t>
            </a:r>
          </a:p>
        </p:txBody>
      </p:sp>
    </p:spTree>
  </p:cSld>
  <p:clrMapOvr>
    <a:masterClrMapping xmlns:a="http://schemas.openxmlformats.org/drawingml/2006/main"/>
  </p:clrMapOvr>
</p:sld>
</file>