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94939e19af4f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c8f55175ba44b3"/>
  </p:sldMasterIdLst>
  <p:sldIdLst>
    <p:sldId xmlns:r="http://schemas.openxmlformats.org/officeDocument/2006/relationships" id="256" r:id="Ra6537f0576104845"/>
    <p:sldId xmlns:r="http://schemas.openxmlformats.org/officeDocument/2006/relationships" id="257" r:id="Ra5cf07c9e1b04826"/>
    <p:sldId xmlns:r="http://schemas.openxmlformats.org/officeDocument/2006/relationships" id="258" r:id="Rf015eb61be854d6e"/>
    <p:sldId xmlns:r="http://schemas.openxmlformats.org/officeDocument/2006/relationships" id="259" r:id="Rea32bfc9166a4c42"/>
    <p:sldId xmlns:r="http://schemas.openxmlformats.org/officeDocument/2006/relationships" id="260" r:id="R1ef2ac8280364fcd"/>
    <p:sldId xmlns:r="http://schemas.openxmlformats.org/officeDocument/2006/relationships" id="261" r:id="Ra43e0ee316a74a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c8f55175ba44b3" /><Relationship Type="http://schemas.openxmlformats.org/officeDocument/2006/relationships/slide" Target="/ppt/slides/slide1.xml" Id="Ra6537f0576104845" /><Relationship Type="http://schemas.openxmlformats.org/officeDocument/2006/relationships/slide" Target="/ppt/slides/slide2.xml" Id="Ra5cf07c9e1b04826" /><Relationship Type="http://schemas.openxmlformats.org/officeDocument/2006/relationships/slide" Target="/ppt/slides/slide3.xml" Id="Rf015eb61be854d6e" /><Relationship Type="http://schemas.openxmlformats.org/officeDocument/2006/relationships/slide" Target="/ppt/slides/slide4.xml" Id="Rea32bfc9166a4c42" /><Relationship Type="http://schemas.openxmlformats.org/officeDocument/2006/relationships/slide" Target="/ppt/slides/slide5.xml" Id="R1ef2ac8280364fcd" /><Relationship Type="http://schemas.openxmlformats.org/officeDocument/2006/relationships/slide" Target="/ppt/slides/slide6.xml" Id="Ra43e0ee316a74a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946ee2e4843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4fb829a994f03" /><Relationship Type="http://schemas.openxmlformats.org/officeDocument/2006/relationships/theme" Target="/ppt/slideMasters/theme/theme1.xml" Id="Rba65a43d47694f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44fb829a994f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ee732c0f345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f610f532d4a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93aa163d942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0ef2e7fb24f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d434b795d4a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07d8f9b88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FRYSJA BILGLASS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