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4b1cb141e943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ff19e39f53e4f13"/>
  </p:sldMasterIdLst>
  <p:sldIdLst>
    <p:sldId xmlns:r="http://schemas.openxmlformats.org/officeDocument/2006/relationships" id="256" r:id="R8e87df320e2849b9"/>
    <p:sldId xmlns:r="http://schemas.openxmlformats.org/officeDocument/2006/relationships" id="257" r:id="R890f8d1813e74899"/>
    <p:sldId xmlns:r="http://schemas.openxmlformats.org/officeDocument/2006/relationships" id="258" r:id="R2200578cfe8e4c6c"/>
    <p:sldId xmlns:r="http://schemas.openxmlformats.org/officeDocument/2006/relationships" id="259" r:id="R8b6d5dc0c1fa4105"/>
    <p:sldId xmlns:r="http://schemas.openxmlformats.org/officeDocument/2006/relationships" id="260" r:id="Rc4ed20e0f932420a"/>
    <p:sldId xmlns:r="http://schemas.openxmlformats.org/officeDocument/2006/relationships" id="261" r:id="Rbb596364ba014cfd"/>
    <p:sldId xmlns:r="http://schemas.openxmlformats.org/officeDocument/2006/relationships" id="262" r:id="Rd54c1bf58d3740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f19e39f53e4f13" /><Relationship Type="http://schemas.openxmlformats.org/officeDocument/2006/relationships/slide" Target="/ppt/slides/slide1.xml" Id="R8e87df320e2849b9" /><Relationship Type="http://schemas.openxmlformats.org/officeDocument/2006/relationships/slide" Target="/ppt/slides/slide2.xml" Id="R890f8d1813e74899" /><Relationship Type="http://schemas.openxmlformats.org/officeDocument/2006/relationships/slide" Target="/ppt/slides/slide3.xml" Id="R2200578cfe8e4c6c" /><Relationship Type="http://schemas.openxmlformats.org/officeDocument/2006/relationships/slide" Target="/ppt/slides/slide4.xml" Id="R8b6d5dc0c1fa4105" /><Relationship Type="http://schemas.openxmlformats.org/officeDocument/2006/relationships/slide" Target="/ppt/slides/slide5.xml" Id="Rc4ed20e0f932420a" /><Relationship Type="http://schemas.openxmlformats.org/officeDocument/2006/relationships/slide" Target="/ppt/slides/slide6.xml" Id="Rbb596364ba014cfd" /><Relationship Type="http://schemas.openxmlformats.org/officeDocument/2006/relationships/slide" Target="/ppt/slides/slide7.xml" Id="Rd54c1bf58d3740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755dc517bc4f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fd1a1503a43db" /><Relationship Type="http://schemas.openxmlformats.org/officeDocument/2006/relationships/theme" Target="/ppt/slideMasters/theme/theme1.xml" Id="R58071b81131a45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1fd1a1503a43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ea687bef3e4f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3ef38b0f84a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731c6f125847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b14b5a94c41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ca223f0754b7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574d4ae234e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c9454b19bd47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EP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8 757 454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1 777 369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1 383 743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3 960 025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PETTERSEN ESKIL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Sorgenfriveien 32B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46 70 00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986 427 813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EP REGNSKAP AS</a:t>
            </a:r>
          </a:p>
        </p:txBody>
      </p:sp>
    </p:spTree>
  </p:cSld>
  <p:clrMapOvr>
    <a:masterClrMapping xmlns:a="http://schemas.openxmlformats.org/drawingml/2006/main"/>
  </p:clrMapOvr>
</p:sld>
</file>