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bb20e0079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e5025acd34e50"/>
  </p:sldMasterIdLst>
  <p:sldIdLst>
    <p:sldId xmlns:r="http://schemas.openxmlformats.org/officeDocument/2006/relationships" id="256" r:id="R778c395a6f754d0d"/>
    <p:sldId xmlns:r="http://schemas.openxmlformats.org/officeDocument/2006/relationships" id="257" r:id="Rfa5b16394b364016"/>
    <p:sldId xmlns:r="http://schemas.openxmlformats.org/officeDocument/2006/relationships" id="258" r:id="Rb16c3e6a335e46ae"/>
    <p:sldId xmlns:r="http://schemas.openxmlformats.org/officeDocument/2006/relationships" id="259" r:id="R38208ff2a35d4bdd"/>
    <p:sldId xmlns:r="http://schemas.openxmlformats.org/officeDocument/2006/relationships" id="260" r:id="R0e9d98eb3b1b4509"/>
    <p:sldId xmlns:r="http://schemas.openxmlformats.org/officeDocument/2006/relationships" id="261" r:id="Rb531403ed16a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e5025acd34e50" /><Relationship Type="http://schemas.openxmlformats.org/officeDocument/2006/relationships/slide" Target="/ppt/slides/slide1.xml" Id="R778c395a6f754d0d" /><Relationship Type="http://schemas.openxmlformats.org/officeDocument/2006/relationships/slide" Target="/ppt/slides/slide2.xml" Id="Rfa5b16394b364016" /><Relationship Type="http://schemas.openxmlformats.org/officeDocument/2006/relationships/slide" Target="/ppt/slides/slide3.xml" Id="Rb16c3e6a335e46ae" /><Relationship Type="http://schemas.openxmlformats.org/officeDocument/2006/relationships/slide" Target="/ppt/slides/slide4.xml" Id="R38208ff2a35d4bdd" /><Relationship Type="http://schemas.openxmlformats.org/officeDocument/2006/relationships/slide" Target="/ppt/slides/slide5.xml" Id="R0e9d98eb3b1b4509" /><Relationship Type="http://schemas.openxmlformats.org/officeDocument/2006/relationships/slide" Target="/ppt/slides/slide6.xml" Id="Rb531403ed16a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6f5fc3b62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1c99dd7f4186" /><Relationship Type="http://schemas.openxmlformats.org/officeDocument/2006/relationships/theme" Target="/ppt/slideMasters/theme/theme1.xml" Id="Rc1dde9ad5624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31c99dd7f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29065f05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01268be7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d0184bd6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dbe2ba52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f9a1d405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beddff0d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