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a34c2c716d45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5d10e1481a4885"/>
  </p:sldMasterIdLst>
  <p:sldIdLst>
    <p:sldId xmlns:r="http://schemas.openxmlformats.org/officeDocument/2006/relationships" id="256" r:id="Ra034425b980743f9"/>
    <p:sldId xmlns:r="http://schemas.openxmlformats.org/officeDocument/2006/relationships" id="257" r:id="R4ab0f69d30524f7a"/>
    <p:sldId xmlns:r="http://schemas.openxmlformats.org/officeDocument/2006/relationships" id="258" r:id="R8a6dfa856f174a89"/>
    <p:sldId xmlns:r="http://schemas.openxmlformats.org/officeDocument/2006/relationships" id="259" r:id="Ra7fe3bacaa104c22"/>
    <p:sldId xmlns:r="http://schemas.openxmlformats.org/officeDocument/2006/relationships" id="260" r:id="R0bd65d36fb8b4bec"/>
    <p:sldId xmlns:r="http://schemas.openxmlformats.org/officeDocument/2006/relationships" id="261" r:id="R7bd1cc955abe48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d10e1481a4885" /><Relationship Type="http://schemas.openxmlformats.org/officeDocument/2006/relationships/slide" Target="/ppt/slides/slide1.xml" Id="Ra034425b980743f9" /><Relationship Type="http://schemas.openxmlformats.org/officeDocument/2006/relationships/slide" Target="/ppt/slides/slide2.xml" Id="R4ab0f69d30524f7a" /><Relationship Type="http://schemas.openxmlformats.org/officeDocument/2006/relationships/slide" Target="/ppt/slides/slide3.xml" Id="R8a6dfa856f174a89" /><Relationship Type="http://schemas.openxmlformats.org/officeDocument/2006/relationships/slide" Target="/ppt/slides/slide4.xml" Id="Ra7fe3bacaa104c22" /><Relationship Type="http://schemas.openxmlformats.org/officeDocument/2006/relationships/slide" Target="/ppt/slides/slide5.xml" Id="R0bd65d36fb8b4bec" /><Relationship Type="http://schemas.openxmlformats.org/officeDocument/2006/relationships/slide" Target="/ppt/slides/slide6.xml" Id="R7bd1cc955abe48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a36b6993c42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e103bd277479f" /><Relationship Type="http://schemas.openxmlformats.org/officeDocument/2006/relationships/theme" Target="/ppt/slideMasters/theme/theme1.xml" Id="R23d793e4e92d4f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fe103bd27747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2914b04d54c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8ea50c9fc41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12b75a22e47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aea5bfd374a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4edc8f2d547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f5040129d47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JÆRØK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JÆRØK DA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43 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986 397 167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