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d85d5e72d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77f4f5bd24041"/>
  </p:sldMasterIdLst>
  <p:sldIdLst>
    <p:sldId xmlns:r="http://schemas.openxmlformats.org/officeDocument/2006/relationships" id="256" r:id="Rab6eed4cef5b4710"/>
    <p:sldId xmlns:r="http://schemas.openxmlformats.org/officeDocument/2006/relationships" id="257" r:id="Rc3b1e74ac45a46b8"/>
    <p:sldId xmlns:r="http://schemas.openxmlformats.org/officeDocument/2006/relationships" id="258" r:id="Ra0d8483ad2484c62"/>
    <p:sldId xmlns:r="http://schemas.openxmlformats.org/officeDocument/2006/relationships" id="259" r:id="R329e24aaaed74ec1"/>
    <p:sldId xmlns:r="http://schemas.openxmlformats.org/officeDocument/2006/relationships" id="260" r:id="Rbc01ab983879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77f4f5bd24041" /><Relationship Type="http://schemas.openxmlformats.org/officeDocument/2006/relationships/slide" Target="/ppt/slides/slide1.xml" Id="Rab6eed4cef5b4710" /><Relationship Type="http://schemas.openxmlformats.org/officeDocument/2006/relationships/slide" Target="/ppt/slides/slide2.xml" Id="Rc3b1e74ac45a46b8" /><Relationship Type="http://schemas.openxmlformats.org/officeDocument/2006/relationships/slide" Target="/ppt/slides/slide3.xml" Id="Ra0d8483ad2484c62" /><Relationship Type="http://schemas.openxmlformats.org/officeDocument/2006/relationships/slide" Target="/ppt/slides/slide4.xml" Id="R329e24aaaed74ec1" /><Relationship Type="http://schemas.openxmlformats.org/officeDocument/2006/relationships/slide" Target="/ppt/slides/slide5.xml" Id="Rbc01ab983879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b6243204145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8019651f64ecc" /><Relationship Type="http://schemas.openxmlformats.org/officeDocument/2006/relationships/theme" Target="/ppt/slideMasters/theme/theme1.xml" Id="R0915afa3158c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88019651f6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5c1b9b3cd46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d3e361d614f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c51f2b63540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dcb179eec42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7e6d0a7154b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ARBEIDERBEVEGELSENS PRESSEFORBUND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ARBEIDERBEVEGELSENS PRESSEFORBUND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Sjølie, Åslia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986 382 356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