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170fee2d2d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d23385b19467d"/>
  </p:sldMasterIdLst>
  <p:sldIdLst>
    <p:sldId xmlns:r="http://schemas.openxmlformats.org/officeDocument/2006/relationships" id="256" r:id="R30f010b4852245b4"/>
    <p:sldId xmlns:r="http://schemas.openxmlformats.org/officeDocument/2006/relationships" id="257" r:id="Rcaaff668dc0948f4"/>
    <p:sldId xmlns:r="http://schemas.openxmlformats.org/officeDocument/2006/relationships" id="258" r:id="R515fef70061f4e18"/>
    <p:sldId xmlns:r="http://schemas.openxmlformats.org/officeDocument/2006/relationships" id="259" r:id="R653393a0b9fa4e34"/>
    <p:sldId xmlns:r="http://schemas.openxmlformats.org/officeDocument/2006/relationships" id="260" r:id="R8f62b3db8fd74c40"/>
    <p:sldId xmlns:r="http://schemas.openxmlformats.org/officeDocument/2006/relationships" id="261" r:id="R26b633663de240c2"/>
    <p:sldId xmlns:r="http://schemas.openxmlformats.org/officeDocument/2006/relationships" id="262" r:id="Rce6aa787beb3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d23385b19467d" /><Relationship Type="http://schemas.openxmlformats.org/officeDocument/2006/relationships/slide" Target="/ppt/slides/slide1.xml" Id="R30f010b4852245b4" /><Relationship Type="http://schemas.openxmlformats.org/officeDocument/2006/relationships/slide" Target="/ppt/slides/slide2.xml" Id="Rcaaff668dc0948f4" /><Relationship Type="http://schemas.openxmlformats.org/officeDocument/2006/relationships/slide" Target="/ppt/slides/slide3.xml" Id="R515fef70061f4e18" /><Relationship Type="http://schemas.openxmlformats.org/officeDocument/2006/relationships/slide" Target="/ppt/slides/slide4.xml" Id="R653393a0b9fa4e34" /><Relationship Type="http://schemas.openxmlformats.org/officeDocument/2006/relationships/slide" Target="/ppt/slides/slide5.xml" Id="R8f62b3db8fd74c40" /><Relationship Type="http://schemas.openxmlformats.org/officeDocument/2006/relationships/slide" Target="/ppt/slides/slide6.xml" Id="R26b633663de240c2" /><Relationship Type="http://schemas.openxmlformats.org/officeDocument/2006/relationships/slide" Target="/ppt/slides/slide7.xml" Id="Rce6aa787beb3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9a2bb464b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dcf8e0ddd49bb" /><Relationship Type="http://schemas.openxmlformats.org/officeDocument/2006/relationships/theme" Target="/ppt/slideMasters/theme/theme1.xml" Id="Rb1d546a3e038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dcf8e0ddd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5ca7689c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af6db7f81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fa888a161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f51fd608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1740f0861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74ee121d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90bae3be842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ALL-REGNSKAPSERVICE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ALL-REGNSKAPSERVICE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8 769 468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84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hilde@all-regnskap.no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986 376 496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