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1b7a4650e249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f00bd879f14ea0"/>
  </p:sldMasterIdLst>
  <p:sldIdLst>
    <p:sldId xmlns:r="http://schemas.openxmlformats.org/officeDocument/2006/relationships" id="256" r:id="Ra59895f5972d41a6"/>
    <p:sldId xmlns:r="http://schemas.openxmlformats.org/officeDocument/2006/relationships" id="257" r:id="Rddef846d35d84697"/>
    <p:sldId xmlns:r="http://schemas.openxmlformats.org/officeDocument/2006/relationships" id="258" r:id="R3a10d57fc6404ae7"/>
    <p:sldId xmlns:r="http://schemas.openxmlformats.org/officeDocument/2006/relationships" id="259" r:id="Ra2c93873c1ce4acf"/>
    <p:sldId xmlns:r="http://schemas.openxmlformats.org/officeDocument/2006/relationships" id="260" r:id="Rb32483dc6304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00bd879f14ea0" /><Relationship Type="http://schemas.openxmlformats.org/officeDocument/2006/relationships/slide" Target="/ppt/slides/slide1.xml" Id="Ra59895f5972d41a6" /><Relationship Type="http://schemas.openxmlformats.org/officeDocument/2006/relationships/slide" Target="/ppt/slides/slide2.xml" Id="Rddef846d35d84697" /><Relationship Type="http://schemas.openxmlformats.org/officeDocument/2006/relationships/slide" Target="/ppt/slides/slide3.xml" Id="R3a10d57fc6404ae7" /><Relationship Type="http://schemas.openxmlformats.org/officeDocument/2006/relationships/slide" Target="/ppt/slides/slide4.xml" Id="Ra2c93873c1ce4acf" /><Relationship Type="http://schemas.openxmlformats.org/officeDocument/2006/relationships/slide" Target="/ppt/slides/slide5.xml" Id="Rb32483dc6304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e44d74f0c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70d1c2406470d" /><Relationship Type="http://schemas.openxmlformats.org/officeDocument/2006/relationships/theme" Target="/ppt/slideMasters/theme/theme1.xml" Id="R06ea94356ef642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70d1c2406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37282106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cd4afa25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e84c765f1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27f8583f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13058ba0640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