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8c24e0b6fa44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ee20c02f654112"/>
  </p:sldMasterIdLst>
  <p:sldIdLst>
    <p:sldId xmlns:r="http://schemas.openxmlformats.org/officeDocument/2006/relationships" id="256" r:id="R5e9cf30be4804ba7"/>
    <p:sldId xmlns:r="http://schemas.openxmlformats.org/officeDocument/2006/relationships" id="257" r:id="R83924528ff4e47e5"/>
    <p:sldId xmlns:r="http://schemas.openxmlformats.org/officeDocument/2006/relationships" id="258" r:id="R7d7dcb416789465e"/>
    <p:sldId xmlns:r="http://schemas.openxmlformats.org/officeDocument/2006/relationships" id="259" r:id="R2093c381c0ef48b3"/>
    <p:sldId xmlns:r="http://schemas.openxmlformats.org/officeDocument/2006/relationships" id="260" r:id="R6f654fd49f8a4280"/>
    <p:sldId xmlns:r="http://schemas.openxmlformats.org/officeDocument/2006/relationships" id="261" r:id="Ra23bb1d6220a43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e20c02f654112" /><Relationship Type="http://schemas.openxmlformats.org/officeDocument/2006/relationships/slide" Target="/ppt/slides/slide1.xml" Id="R5e9cf30be4804ba7" /><Relationship Type="http://schemas.openxmlformats.org/officeDocument/2006/relationships/slide" Target="/ppt/slides/slide2.xml" Id="R83924528ff4e47e5" /><Relationship Type="http://schemas.openxmlformats.org/officeDocument/2006/relationships/slide" Target="/ppt/slides/slide3.xml" Id="R7d7dcb416789465e" /><Relationship Type="http://schemas.openxmlformats.org/officeDocument/2006/relationships/slide" Target="/ppt/slides/slide4.xml" Id="R2093c381c0ef48b3" /><Relationship Type="http://schemas.openxmlformats.org/officeDocument/2006/relationships/slide" Target="/ppt/slides/slide5.xml" Id="R6f654fd49f8a4280" /><Relationship Type="http://schemas.openxmlformats.org/officeDocument/2006/relationships/slide" Target="/ppt/slides/slide6.xml" Id="Ra23bb1d6220a43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fb1218718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678161d3b4070" /><Relationship Type="http://schemas.openxmlformats.org/officeDocument/2006/relationships/theme" Target="/ppt/slideMasters/theme/theme1.xml" Id="Rfea855ea762a48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4678161d3b40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4012f187d49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e454cf82843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d3d0b0aba4f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e25a5afba4c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16aebb0864b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9e4b910c347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