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a289c309ed4d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d4a95c96dc4df9"/>
  </p:sldMasterIdLst>
  <p:sldIdLst>
    <p:sldId xmlns:r="http://schemas.openxmlformats.org/officeDocument/2006/relationships" id="256" r:id="Rfd92d26a29ce45d0"/>
    <p:sldId xmlns:r="http://schemas.openxmlformats.org/officeDocument/2006/relationships" id="257" r:id="Rd82c1d459a56450f"/>
    <p:sldId xmlns:r="http://schemas.openxmlformats.org/officeDocument/2006/relationships" id="258" r:id="R3ac7db95c0484832"/>
    <p:sldId xmlns:r="http://schemas.openxmlformats.org/officeDocument/2006/relationships" id="259" r:id="R647d0800191547ac"/>
    <p:sldId xmlns:r="http://schemas.openxmlformats.org/officeDocument/2006/relationships" id="260" r:id="R9de1b6d0caa0409e"/>
    <p:sldId xmlns:r="http://schemas.openxmlformats.org/officeDocument/2006/relationships" id="261" r:id="Re1a5b8bc823041c0"/>
    <p:sldId xmlns:r="http://schemas.openxmlformats.org/officeDocument/2006/relationships" id="262" r:id="Reb794d9fa12b43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d4a95c96dc4df9" /><Relationship Type="http://schemas.openxmlformats.org/officeDocument/2006/relationships/slide" Target="/ppt/slides/slide1.xml" Id="Rfd92d26a29ce45d0" /><Relationship Type="http://schemas.openxmlformats.org/officeDocument/2006/relationships/slide" Target="/ppt/slides/slide2.xml" Id="Rd82c1d459a56450f" /><Relationship Type="http://schemas.openxmlformats.org/officeDocument/2006/relationships/slide" Target="/ppt/slides/slide3.xml" Id="R3ac7db95c0484832" /><Relationship Type="http://schemas.openxmlformats.org/officeDocument/2006/relationships/slide" Target="/ppt/slides/slide4.xml" Id="R647d0800191547ac" /><Relationship Type="http://schemas.openxmlformats.org/officeDocument/2006/relationships/slide" Target="/ppt/slides/slide5.xml" Id="R9de1b6d0caa0409e" /><Relationship Type="http://schemas.openxmlformats.org/officeDocument/2006/relationships/slide" Target="/ppt/slides/slide6.xml" Id="Re1a5b8bc823041c0" /><Relationship Type="http://schemas.openxmlformats.org/officeDocument/2006/relationships/slide" Target="/ppt/slides/slide7.xml" Id="Reb794d9fa12b43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267d780d4443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2c8d484f3499f" /><Relationship Type="http://schemas.openxmlformats.org/officeDocument/2006/relationships/theme" Target="/ppt/slideMasters/theme/theme1.xml" Id="Rc41566042f8a40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e2c8d484f349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7d004e6434d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be94c5ab541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5757cbffe40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0a51cf99e42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a4e6065ce44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99d20cd6843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e343fe2aa49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−176 017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47 202 337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479 717 971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501 286 035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 JANNE STANGELAND  –  99,7 %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TORBJØRG Ø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986 375 422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