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dfbd06cbb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4eb32300944ec"/>
  </p:sldMasterIdLst>
  <p:sldIdLst>
    <p:sldId xmlns:r="http://schemas.openxmlformats.org/officeDocument/2006/relationships" id="256" r:id="R5620aef679ea4065"/>
    <p:sldId xmlns:r="http://schemas.openxmlformats.org/officeDocument/2006/relationships" id="257" r:id="R0ae074f5eac14fdd"/>
    <p:sldId xmlns:r="http://schemas.openxmlformats.org/officeDocument/2006/relationships" id="258" r:id="R09b6b2926a034c6a"/>
    <p:sldId xmlns:r="http://schemas.openxmlformats.org/officeDocument/2006/relationships" id="259" r:id="R412882467be64584"/>
    <p:sldId xmlns:r="http://schemas.openxmlformats.org/officeDocument/2006/relationships" id="260" r:id="R9f5d799adafb4c3a"/>
    <p:sldId xmlns:r="http://schemas.openxmlformats.org/officeDocument/2006/relationships" id="261" r:id="R7dd9889965e4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4eb32300944ec" /><Relationship Type="http://schemas.openxmlformats.org/officeDocument/2006/relationships/slide" Target="/ppt/slides/slide1.xml" Id="R5620aef679ea4065" /><Relationship Type="http://schemas.openxmlformats.org/officeDocument/2006/relationships/slide" Target="/ppt/slides/slide2.xml" Id="R0ae074f5eac14fdd" /><Relationship Type="http://schemas.openxmlformats.org/officeDocument/2006/relationships/slide" Target="/ppt/slides/slide3.xml" Id="R09b6b2926a034c6a" /><Relationship Type="http://schemas.openxmlformats.org/officeDocument/2006/relationships/slide" Target="/ppt/slides/slide4.xml" Id="R412882467be64584" /><Relationship Type="http://schemas.openxmlformats.org/officeDocument/2006/relationships/slide" Target="/ppt/slides/slide5.xml" Id="R9f5d799adafb4c3a" /><Relationship Type="http://schemas.openxmlformats.org/officeDocument/2006/relationships/slide" Target="/ppt/slides/slide6.xml" Id="R7dd9889965e4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24059546c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651c6782f411e" /><Relationship Type="http://schemas.openxmlformats.org/officeDocument/2006/relationships/theme" Target="/ppt/slideMasters/theme/theme1.xml" Id="Rf8d9a94315c3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651c6782f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1b924165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60524a60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8ac93cde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d344f56f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e2f131ba9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2be7ff14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