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572db3da7948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cb839aace34118"/>
  </p:sldMasterIdLst>
  <p:sldIdLst>
    <p:sldId xmlns:r="http://schemas.openxmlformats.org/officeDocument/2006/relationships" id="256" r:id="R73481b9243384481"/>
    <p:sldId xmlns:r="http://schemas.openxmlformats.org/officeDocument/2006/relationships" id="257" r:id="Rb9e4d2caa8fc49f7"/>
    <p:sldId xmlns:r="http://schemas.openxmlformats.org/officeDocument/2006/relationships" id="258" r:id="Rbde92738685d4d84"/>
    <p:sldId xmlns:r="http://schemas.openxmlformats.org/officeDocument/2006/relationships" id="259" r:id="R3dc0fef4ffa24798"/>
    <p:sldId xmlns:r="http://schemas.openxmlformats.org/officeDocument/2006/relationships" id="260" r:id="Ra8cb5b3516604b3e"/>
    <p:sldId xmlns:r="http://schemas.openxmlformats.org/officeDocument/2006/relationships" id="261" r:id="R670a7a2e8503454f"/>
    <p:sldId xmlns:r="http://schemas.openxmlformats.org/officeDocument/2006/relationships" id="262" r:id="R9599673dc8b345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cb839aace34118" /><Relationship Type="http://schemas.openxmlformats.org/officeDocument/2006/relationships/slide" Target="/ppt/slides/slide1.xml" Id="R73481b9243384481" /><Relationship Type="http://schemas.openxmlformats.org/officeDocument/2006/relationships/slide" Target="/ppt/slides/slide2.xml" Id="Rb9e4d2caa8fc49f7" /><Relationship Type="http://schemas.openxmlformats.org/officeDocument/2006/relationships/slide" Target="/ppt/slides/slide3.xml" Id="Rbde92738685d4d84" /><Relationship Type="http://schemas.openxmlformats.org/officeDocument/2006/relationships/slide" Target="/ppt/slides/slide4.xml" Id="R3dc0fef4ffa24798" /><Relationship Type="http://schemas.openxmlformats.org/officeDocument/2006/relationships/slide" Target="/ppt/slides/slide5.xml" Id="Ra8cb5b3516604b3e" /><Relationship Type="http://schemas.openxmlformats.org/officeDocument/2006/relationships/slide" Target="/ppt/slides/slide6.xml" Id="R670a7a2e8503454f" /><Relationship Type="http://schemas.openxmlformats.org/officeDocument/2006/relationships/slide" Target="/ppt/slides/slide7.xml" Id="R9599673dc8b345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eff0eb555943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687fb91764e91" /><Relationship Type="http://schemas.openxmlformats.org/officeDocument/2006/relationships/theme" Target="/ppt/slideMasters/theme/theme1.xml" Id="Reeaa1435389f46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f687fb91764e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f68b8ba0141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50332b69348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60500535d4a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f51f5d33940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6e586c0244b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30e8a05ec4f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e350b514541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EMBRO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EMBRO EIENDOM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−1 091 545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91 330 118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330 718 653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690 100 884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C. BROCH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3183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986 361 707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