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9bfd27946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0c6cfd5784a5f"/>
  </p:sldMasterIdLst>
  <p:sldIdLst>
    <p:sldId xmlns:r="http://schemas.openxmlformats.org/officeDocument/2006/relationships" id="256" r:id="R34746d3a2b8544c0"/>
    <p:sldId xmlns:r="http://schemas.openxmlformats.org/officeDocument/2006/relationships" id="257" r:id="R7aa65debe253412d"/>
    <p:sldId xmlns:r="http://schemas.openxmlformats.org/officeDocument/2006/relationships" id="258" r:id="Rf4b71b5ecab8486b"/>
    <p:sldId xmlns:r="http://schemas.openxmlformats.org/officeDocument/2006/relationships" id="259" r:id="R972486855ce4429b"/>
    <p:sldId xmlns:r="http://schemas.openxmlformats.org/officeDocument/2006/relationships" id="260" r:id="R36d573a2e64c4b74"/>
    <p:sldId xmlns:r="http://schemas.openxmlformats.org/officeDocument/2006/relationships" id="261" r:id="Rfb29db2a59c34335"/>
    <p:sldId xmlns:r="http://schemas.openxmlformats.org/officeDocument/2006/relationships" id="262" r:id="Rb1110ff4ed5e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0c6cfd5784a5f" /><Relationship Type="http://schemas.openxmlformats.org/officeDocument/2006/relationships/slide" Target="/ppt/slides/slide1.xml" Id="R34746d3a2b8544c0" /><Relationship Type="http://schemas.openxmlformats.org/officeDocument/2006/relationships/slide" Target="/ppt/slides/slide2.xml" Id="R7aa65debe253412d" /><Relationship Type="http://schemas.openxmlformats.org/officeDocument/2006/relationships/slide" Target="/ppt/slides/slide3.xml" Id="Rf4b71b5ecab8486b" /><Relationship Type="http://schemas.openxmlformats.org/officeDocument/2006/relationships/slide" Target="/ppt/slides/slide4.xml" Id="R972486855ce4429b" /><Relationship Type="http://schemas.openxmlformats.org/officeDocument/2006/relationships/slide" Target="/ppt/slides/slide5.xml" Id="R36d573a2e64c4b74" /><Relationship Type="http://schemas.openxmlformats.org/officeDocument/2006/relationships/slide" Target="/ppt/slides/slide6.xml" Id="Rfb29db2a59c34335" /><Relationship Type="http://schemas.openxmlformats.org/officeDocument/2006/relationships/slide" Target="/ppt/slides/slide7.xml" Id="Rb1110ff4ed5e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1296c0f1a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f8a69f604861" /><Relationship Type="http://schemas.openxmlformats.org/officeDocument/2006/relationships/theme" Target="/ppt/slideMasters/theme/theme1.xml" Id="R2d898ca7990e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af8a69f60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a54f07361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17274c7f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8aa12a49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2b174b63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2742d15f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c3efa979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0106f7ba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