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2b94d86e0241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0cb7c22b194509"/>
  </p:sldMasterIdLst>
  <p:sldIdLst>
    <p:sldId xmlns:r="http://schemas.openxmlformats.org/officeDocument/2006/relationships" id="256" r:id="Rdbb1b18f82b84139"/>
    <p:sldId xmlns:r="http://schemas.openxmlformats.org/officeDocument/2006/relationships" id="257" r:id="Ref472a5895d4431b"/>
    <p:sldId xmlns:r="http://schemas.openxmlformats.org/officeDocument/2006/relationships" id="258" r:id="Rbe13557507f5477f"/>
    <p:sldId xmlns:r="http://schemas.openxmlformats.org/officeDocument/2006/relationships" id="259" r:id="Ra02865bba43a4100"/>
    <p:sldId xmlns:r="http://schemas.openxmlformats.org/officeDocument/2006/relationships" id="260" r:id="R018c1d26a9b44498"/>
    <p:sldId xmlns:r="http://schemas.openxmlformats.org/officeDocument/2006/relationships" id="261" r:id="R964aa690e2b34c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0cb7c22b194509" /><Relationship Type="http://schemas.openxmlformats.org/officeDocument/2006/relationships/slide" Target="/ppt/slides/slide1.xml" Id="Rdbb1b18f82b84139" /><Relationship Type="http://schemas.openxmlformats.org/officeDocument/2006/relationships/slide" Target="/ppt/slides/slide2.xml" Id="Ref472a5895d4431b" /><Relationship Type="http://schemas.openxmlformats.org/officeDocument/2006/relationships/slide" Target="/ppt/slides/slide3.xml" Id="Rbe13557507f5477f" /><Relationship Type="http://schemas.openxmlformats.org/officeDocument/2006/relationships/slide" Target="/ppt/slides/slide4.xml" Id="Ra02865bba43a4100" /><Relationship Type="http://schemas.openxmlformats.org/officeDocument/2006/relationships/slide" Target="/ppt/slides/slide5.xml" Id="R018c1d26a9b44498" /><Relationship Type="http://schemas.openxmlformats.org/officeDocument/2006/relationships/slide" Target="/ppt/slides/slide6.xml" Id="R964aa690e2b34c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272dee6ee84f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941974f40049ed" /><Relationship Type="http://schemas.openxmlformats.org/officeDocument/2006/relationships/theme" Target="/ppt/slideMasters/theme/theme1.xml" Id="Rb500125d8b7b41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941974f40049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cf9f05ca8d47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c389d24ded47b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466821543f4d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6994648bcb41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d0a308683749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b2b8c33e934d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FORUS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Maskinveien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96 10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post@forusrevisjon.no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www.forusrevisjon.no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986 352 945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FORUS REVISJON AS</a:t>
            </a:r>
          </a:p>
        </p:txBody>
      </p:sp>
    </p:spTree>
  </p:cSld>
  <p:clrMapOvr>
    <a:masterClrMapping xmlns:a="http://schemas.openxmlformats.org/drawingml/2006/main"/>
  </p:clrMapOvr>
</p:sld>
</file>