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9b00ce073245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ab55d8eeef4e13"/>
  </p:sldMasterIdLst>
  <p:sldIdLst>
    <p:sldId xmlns:r="http://schemas.openxmlformats.org/officeDocument/2006/relationships" id="256" r:id="Re724c5fbb36d4575"/>
    <p:sldId xmlns:r="http://schemas.openxmlformats.org/officeDocument/2006/relationships" id="257" r:id="Ra5751bd77b894ab2"/>
    <p:sldId xmlns:r="http://schemas.openxmlformats.org/officeDocument/2006/relationships" id="258" r:id="Rda42f620dc8d4422"/>
    <p:sldId xmlns:r="http://schemas.openxmlformats.org/officeDocument/2006/relationships" id="259" r:id="R03d5fda27e9143b4"/>
    <p:sldId xmlns:r="http://schemas.openxmlformats.org/officeDocument/2006/relationships" id="260" r:id="R6514872f342541c7"/>
    <p:sldId xmlns:r="http://schemas.openxmlformats.org/officeDocument/2006/relationships" id="261" r:id="R677f9319851647d7"/>
    <p:sldId xmlns:r="http://schemas.openxmlformats.org/officeDocument/2006/relationships" id="262" r:id="Rb5bf4306deba4b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ab55d8eeef4e13" /><Relationship Type="http://schemas.openxmlformats.org/officeDocument/2006/relationships/slide" Target="/ppt/slides/slide1.xml" Id="Re724c5fbb36d4575" /><Relationship Type="http://schemas.openxmlformats.org/officeDocument/2006/relationships/slide" Target="/ppt/slides/slide2.xml" Id="Ra5751bd77b894ab2" /><Relationship Type="http://schemas.openxmlformats.org/officeDocument/2006/relationships/slide" Target="/ppt/slides/slide3.xml" Id="Rda42f620dc8d4422" /><Relationship Type="http://schemas.openxmlformats.org/officeDocument/2006/relationships/slide" Target="/ppt/slides/slide4.xml" Id="R03d5fda27e9143b4" /><Relationship Type="http://schemas.openxmlformats.org/officeDocument/2006/relationships/slide" Target="/ppt/slides/slide5.xml" Id="R6514872f342541c7" /><Relationship Type="http://schemas.openxmlformats.org/officeDocument/2006/relationships/slide" Target="/ppt/slides/slide6.xml" Id="R677f9319851647d7" /><Relationship Type="http://schemas.openxmlformats.org/officeDocument/2006/relationships/slide" Target="/ppt/slides/slide7.xml" Id="Rb5bf4306deba4b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53c493f9c740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0294175304795" /><Relationship Type="http://schemas.openxmlformats.org/officeDocument/2006/relationships/theme" Target="/ppt/slideMasters/theme/theme1.xml" Id="Rbdce737b3d2442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c02941753047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11292d23044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538324f1040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a875dbd0a41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ab4b19cc24c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c91fd90ac41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e7da6aa6c4d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99fc410b740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MUSHOM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MUSHOM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−763 693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645 474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42 044 521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53 621 141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MUSHOM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Trossestien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986 294 708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