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a475f8652848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e7c5d99c964c6b"/>
  </p:sldMasterIdLst>
  <p:sldIdLst>
    <p:sldId xmlns:r="http://schemas.openxmlformats.org/officeDocument/2006/relationships" id="256" r:id="Rb575d02c5b244a20"/>
    <p:sldId xmlns:r="http://schemas.openxmlformats.org/officeDocument/2006/relationships" id="257" r:id="R6cfb6107876342a7"/>
    <p:sldId xmlns:r="http://schemas.openxmlformats.org/officeDocument/2006/relationships" id="258" r:id="Rc7249dd0064845cf"/>
    <p:sldId xmlns:r="http://schemas.openxmlformats.org/officeDocument/2006/relationships" id="259" r:id="R6b3af5c00b38452b"/>
    <p:sldId xmlns:r="http://schemas.openxmlformats.org/officeDocument/2006/relationships" id="260" r:id="R4fb56ee4dc5d4f6e"/>
    <p:sldId xmlns:r="http://schemas.openxmlformats.org/officeDocument/2006/relationships" id="261" r:id="R87ad19f4ebe549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e7c5d99c964c6b" /><Relationship Type="http://schemas.openxmlformats.org/officeDocument/2006/relationships/slide" Target="/ppt/slides/slide1.xml" Id="Rb575d02c5b244a20" /><Relationship Type="http://schemas.openxmlformats.org/officeDocument/2006/relationships/slide" Target="/ppt/slides/slide2.xml" Id="R6cfb6107876342a7" /><Relationship Type="http://schemas.openxmlformats.org/officeDocument/2006/relationships/slide" Target="/ppt/slides/slide3.xml" Id="Rc7249dd0064845cf" /><Relationship Type="http://schemas.openxmlformats.org/officeDocument/2006/relationships/slide" Target="/ppt/slides/slide4.xml" Id="R6b3af5c00b38452b" /><Relationship Type="http://schemas.openxmlformats.org/officeDocument/2006/relationships/slide" Target="/ppt/slides/slide5.xml" Id="R4fb56ee4dc5d4f6e" /><Relationship Type="http://schemas.openxmlformats.org/officeDocument/2006/relationships/slide" Target="/ppt/slides/slide6.xml" Id="R87ad19f4ebe549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6139d707eb48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439afb98b4592" /><Relationship Type="http://schemas.openxmlformats.org/officeDocument/2006/relationships/theme" Target="/ppt/slideMasters/theme/theme1.xml" Id="R3f4a5d0ab5604f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3439afb98b45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b287f1e0e4e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d20c6c5ea47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acaf6c4e64c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c550e6b0842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839e89b6d41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32a4d871741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MUSHOM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Trossestien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986 294 708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