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d2d7d569e4cc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499a22ffc54447f"/>
  </p:sldMasterIdLst>
  <p:sldIdLst>
    <p:sldId xmlns:r="http://schemas.openxmlformats.org/officeDocument/2006/relationships" id="256" r:id="R69194c6f2e10444a"/>
    <p:sldId xmlns:r="http://schemas.openxmlformats.org/officeDocument/2006/relationships" id="257" r:id="R4f49f87e42c549f7"/>
    <p:sldId xmlns:r="http://schemas.openxmlformats.org/officeDocument/2006/relationships" id="258" r:id="Rc0dfe8b9f3414509"/>
    <p:sldId xmlns:r="http://schemas.openxmlformats.org/officeDocument/2006/relationships" id="259" r:id="Rc0d390acbd61469b"/>
    <p:sldId xmlns:r="http://schemas.openxmlformats.org/officeDocument/2006/relationships" id="260" r:id="R2c029fdd35704845"/>
    <p:sldId xmlns:r="http://schemas.openxmlformats.org/officeDocument/2006/relationships" id="261" r:id="Rcd4375a5fb4b48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499a22ffc54447f" /><Relationship Type="http://schemas.openxmlformats.org/officeDocument/2006/relationships/slide" Target="/ppt/slides/slide1.xml" Id="R69194c6f2e10444a" /><Relationship Type="http://schemas.openxmlformats.org/officeDocument/2006/relationships/slide" Target="/ppt/slides/slide2.xml" Id="R4f49f87e42c549f7" /><Relationship Type="http://schemas.openxmlformats.org/officeDocument/2006/relationships/slide" Target="/ppt/slides/slide3.xml" Id="Rc0dfe8b9f3414509" /><Relationship Type="http://schemas.openxmlformats.org/officeDocument/2006/relationships/slide" Target="/ppt/slides/slide4.xml" Id="Rc0d390acbd61469b" /><Relationship Type="http://schemas.openxmlformats.org/officeDocument/2006/relationships/slide" Target="/ppt/slides/slide5.xml" Id="R2c029fdd35704845" /><Relationship Type="http://schemas.openxmlformats.org/officeDocument/2006/relationships/slide" Target="/ppt/slides/slide6.xml" Id="Rcd4375a5fb4b48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942aaa36afe47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0e05767064638" /><Relationship Type="http://schemas.openxmlformats.org/officeDocument/2006/relationships/theme" Target="/ppt/slideMasters/theme/theme1.xml" Id="R711efc1de57b4f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d70e0576706463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a9f777a1174b5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cfbd806d334e9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ab8b868a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5119ef52b14af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dab91a276340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c2bcfed0c48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MUSHOM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Trossestien 29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4639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986 294 708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MUSHOM INVEST AS</a:t>
            </a:r>
          </a:p>
        </p:txBody>
      </p:sp>
    </p:spTree>
  </p:cSld>
  <p:clrMapOvr>
    <a:masterClrMapping xmlns:a="http://schemas.openxmlformats.org/drawingml/2006/main"/>
  </p:clrMapOvr>
</p:sld>
</file>