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dd6851bd1a4d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e8282d4fcb4b5e"/>
  </p:sldMasterIdLst>
  <p:sldIdLst>
    <p:sldId xmlns:r="http://schemas.openxmlformats.org/officeDocument/2006/relationships" id="256" r:id="R775b56f5d372415a"/>
    <p:sldId xmlns:r="http://schemas.openxmlformats.org/officeDocument/2006/relationships" id="257" r:id="R70d0840480e149d1"/>
    <p:sldId xmlns:r="http://schemas.openxmlformats.org/officeDocument/2006/relationships" id="258" r:id="R41075f5d9aff4cce"/>
    <p:sldId xmlns:r="http://schemas.openxmlformats.org/officeDocument/2006/relationships" id="259" r:id="R52c3fa517f454a2f"/>
    <p:sldId xmlns:r="http://schemas.openxmlformats.org/officeDocument/2006/relationships" id="260" r:id="R22aa4a12bdfb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e8282d4fcb4b5e" /><Relationship Type="http://schemas.openxmlformats.org/officeDocument/2006/relationships/slide" Target="/ppt/slides/slide1.xml" Id="R775b56f5d372415a" /><Relationship Type="http://schemas.openxmlformats.org/officeDocument/2006/relationships/slide" Target="/ppt/slides/slide2.xml" Id="R70d0840480e149d1" /><Relationship Type="http://schemas.openxmlformats.org/officeDocument/2006/relationships/slide" Target="/ppt/slides/slide3.xml" Id="R41075f5d9aff4cce" /><Relationship Type="http://schemas.openxmlformats.org/officeDocument/2006/relationships/slide" Target="/ppt/slides/slide4.xml" Id="R52c3fa517f454a2f" /><Relationship Type="http://schemas.openxmlformats.org/officeDocument/2006/relationships/slide" Target="/ppt/slides/slide5.xml" Id="R22aa4a12bdfb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4ff7b8c4b4b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399046d454d35" /><Relationship Type="http://schemas.openxmlformats.org/officeDocument/2006/relationships/theme" Target="/ppt/slideMasters/theme/theme1.xml" Id="Rd5d31dbc2d33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e399046d45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f924c82c4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5854ae07047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5da1a09e64f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44f9e267f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c09dbe17f46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DIREKTORATET FOR FORVALTNING OG ØKONOMISTYRING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DIREKTORATET FOR FORVALTNING OG ØKONOMISTYRING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Lørenfaret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79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986 252 932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