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c11e51d3fe40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3741eac894649"/>
  </p:sldMasterIdLst>
  <p:sldIdLst>
    <p:sldId xmlns:r="http://schemas.openxmlformats.org/officeDocument/2006/relationships" id="256" r:id="R5df75824f70d4b8d"/>
    <p:sldId xmlns:r="http://schemas.openxmlformats.org/officeDocument/2006/relationships" id="257" r:id="R063ae0d72052406e"/>
    <p:sldId xmlns:r="http://schemas.openxmlformats.org/officeDocument/2006/relationships" id="258" r:id="R80880143a3944acf"/>
    <p:sldId xmlns:r="http://schemas.openxmlformats.org/officeDocument/2006/relationships" id="259" r:id="R258b22f39aee44af"/>
    <p:sldId xmlns:r="http://schemas.openxmlformats.org/officeDocument/2006/relationships" id="260" r:id="R81efc2538cd440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3741eac894649" /><Relationship Type="http://schemas.openxmlformats.org/officeDocument/2006/relationships/slide" Target="/ppt/slides/slide1.xml" Id="R5df75824f70d4b8d" /><Relationship Type="http://schemas.openxmlformats.org/officeDocument/2006/relationships/slide" Target="/ppt/slides/slide2.xml" Id="R063ae0d72052406e" /><Relationship Type="http://schemas.openxmlformats.org/officeDocument/2006/relationships/slide" Target="/ppt/slides/slide3.xml" Id="R80880143a3944acf" /><Relationship Type="http://schemas.openxmlformats.org/officeDocument/2006/relationships/slide" Target="/ppt/slides/slide4.xml" Id="R258b22f39aee44af" /><Relationship Type="http://schemas.openxmlformats.org/officeDocument/2006/relationships/slide" Target="/ppt/slides/slide5.xml" Id="R81efc2538cd440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d8399691042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af061a5a74b59" /><Relationship Type="http://schemas.openxmlformats.org/officeDocument/2006/relationships/theme" Target="/ppt/slideMasters/theme/theme1.xml" Id="R5c08f65da36943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daf061a5a74b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54c5e71aa45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c88e843d148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a635a71da48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291e4ece94d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e9560f4b543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DIREKTORATET FOR FORVALTNING OG ØKONOMISTYRING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DIREKTORATET FOR FORVALTNING OG ØKONOMISTYRING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79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986 252 932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