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c7ba0c4c1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2cf5ed4774ce6"/>
  </p:sldMasterIdLst>
  <p:sldIdLst>
    <p:sldId xmlns:r="http://schemas.openxmlformats.org/officeDocument/2006/relationships" id="256" r:id="Rb942b8c4c45645eb"/>
    <p:sldId xmlns:r="http://schemas.openxmlformats.org/officeDocument/2006/relationships" id="257" r:id="Ra733de8623774038"/>
    <p:sldId xmlns:r="http://schemas.openxmlformats.org/officeDocument/2006/relationships" id="258" r:id="Rfedc9e9c5d6d4d67"/>
    <p:sldId xmlns:r="http://schemas.openxmlformats.org/officeDocument/2006/relationships" id="259" r:id="Rdacfe941334b4867"/>
    <p:sldId xmlns:r="http://schemas.openxmlformats.org/officeDocument/2006/relationships" id="260" r:id="R37b0347dcd4a4f39"/>
    <p:sldId xmlns:r="http://schemas.openxmlformats.org/officeDocument/2006/relationships" id="261" r:id="R811f90f174c9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2cf5ed4774ce6" /><Relationship Type="http://schemas.openxmlformats.org/officeDocument/2006/relationships/slide" Target="/ppt/slides/slide1.xml" Id="Rb942b8c4c45645eb" /><Relationship Type="http://schemas.openxmlformats.org/officeDocument/2006/relationships/slide" Target="/ppt/slides/slide2.xml" Id="Ra733de8623774038" /><Relationship Type="http://schemas.openxmlformats.org/officeDocument/2006/relationships/slide" Target="/ppt/slides/slide3.xml" Id="Rfedc9e9c5d6d4d67" /><Relationship Type="http://schemas.openxmlformats.org/officeDocument/2006/relationships/slide" Target="/ppt/slides/slide4.xml" Id="Rdacfe941334b4867" /><Relationship Type="http://schemas.openxmlformats.org/officeDocument/2006/relationships/slide" Target="/ppt/slides/slide5.xml" Id="R37b0347dcd4a4f39" /><Relationship Type="http://schemas.openxmlformats.org/officeDocument/2006/relationships/slide" Target="/ppt/slides/slide6.xml" Id="R811f90f174c9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fc73dc6ad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5ca3a0b74036" /><Relationship Type="http://schemas.openxmlformats.org/officeDocument/2006/relationships/theme" Target="/ppt/slideMasters/theme/theme1.xml" Id="R4f5e65dbdf5a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c5ca3a0b7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33b954a37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6944b92e2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4e158d4a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ca6d90995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c612c9e1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8c71a5a9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