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c3290e55c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97852c1504f3b"/>
  </p:sldMasterIdLst>
  <p:sldIdLst>
    <p:sldId xmlns:r="http://schemas.openxmlformats.org/officeDocument/2006/relationships" id="256" r:id="Rd89f013d81f8441e"/>
    <p:sldId xmlns:r="http://schemas.openxmlformats.org/officeDocument/2006/relationships" id="257" r:id="Re592a27a5dfe4898"/>
    <p:sldId xmlns:r="http://schemas.openxmlformats.org/officeDocument/2006/relationships" id="258" r:id="Rec12c732e05740f2"/>
    <p:sldId xmlns:r="http://schemas.openxmlformats.org/officeDocument/2006/relationships" id="259" r:id="Rc81ae394ec5247b3"/>
    <p:sldId xmlns:r="http://schemas.openxmlformats.org/officeDocument/2006/relationships" id="260" r:id="R6d57d31716e04432"/>
    <p:sldId xmlns:r="http://schemas.openxmlformats.org/officeDocument/2006/relationships" id="261" r:id="Ra61587c0a3194e41"/>
    <p:sldId xmlns:r="http://schemas.openxmlformats.org/officeDocument/2006/relationships" id="262" r:id="Rc43ad2e3f6ad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97852c1504f3b" /><Relationship Type="http://schemas.openxmlformats.org/officeDocument/2006/relationships/slide" Target="/ppt/slides/slide1.xml" Id="Rd89f013d81f8441e" /><Relationship Type="http://schemas.openxmlformats.org/officeDocument/2006/relationships/slide" Target="/ppt/slides/slide2.xml" Id="Re592a27a5dfe4898" /><Relationship Type="http://schemas.openxmlformats.org/officeDocument/2006/relationships/slide" Target="/ppt/slides/slide3.xml" Id="Rec12c732e05740f2" /><Relationship Type="http://schemas.openxmlformats.org/officeDocument/2006/relationships/slide" Target="/ppt/slides/slide4.xml" Id="Rc81ae394ec5247b3" /><Relationship Type="http://schemas.openxmlformats.org/officeDocument/2006/relationships/slide" Target="/ppt/slides/slide5.xml" Id="R6d57d31716e04432" /><Relationship Type="http://schemas.openxmlformats.org/officeDocument/2006/relationships/slide" Target="/ppt/slides/slide6.xml" Id="Ra61587c0a3194e41" /><Relationship Type="http://schemas.openxmlformats.org/officeDocument/2006/relationships/slide" Target="/ppt/slides/slide7.xml" Id="Rc43ad2e3f6ad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467a5c243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eda41e2348a9" /><Relationship Type="http://schemas.openxmlformats.org/officeDocument/2006/relationships/theme" Target="/ppt/slideMasters/theme/theme1.xml" Id="R7b4b1cffbd16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0eda41e23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522520771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54e67a01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cf7a001e6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cfebe5dd1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370d34f6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10665be0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0e0aeb33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