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a890b826f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2770b9efd4b9b"/>
  </p:sldMasterIdLst>
  <p:sldIdLst>
    <p:sldId xmlns:r="http://schemas.openxmlformats.org/officeDocument/2006/relationships" id="256" r:id="R2ffccff536da4505"/>
    <p:sldId xmlns:r="http://schemas.openxmlformats.org/officeDocument/2006/relationships" id="257" r:id="Rbecf82ae8c794e3e"/>
    <p:sldId xmlns:r="http://schemas.openxmlformats.org/officeDocument/2006/relationships" id="258" r:id="R64aeda246bff4722"/>
    <p:sldId xmlns:r="http://schemas.openxmlformats.org/officeDocument/2006/relationships" id="259" r:id="R2804c018b13b4f99"/>
    <p:sldId xmlns:r="http://schemas.openxmlformats.org/officeDocument/2006/relationships" id="260" r:id="Rdd170aabafdd4c75"/>
    <p:sldId xmlns:r="http://schemas.openxmlformats.org/officeDocument/2006/relationships" id="261" r:id="R792e250ac66d4309"/>
    <p:sldId xmlns:r="http://schemas.openxmlformats.org/officeDocument/2006/relationships" id="262" r:id="R39eab841d041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2770b9efd4b9b" /><Relationship Type="http://schemas.openxmlformats.org/officeDocument/2006/relationships/slide" Target="/ppt/slides/slide1.xml" Id="R2ffccff536da4505" /><Relationship Type="http://schemas.openxmlformats.org/officeDocument/2006/relationships/slide" Target="/ppt/slides/slide2.xml" Id="Rbecf82ae8c794e3e" /><Relationship Type="http://schemas.openxmlformats.org/officeDocument/2006/relationships/slide" Target="/ppt/slides/slide3.xml" Id="R64aeda246bff4722" /><Relationship Type="http://schemas.openxmlformats.org/officeDocument/2006/relationships/slide" Target="/ppt/slides/slide4.xml" Id="R2804c018b13b4f99" /><Relationship Type="http://schemas.openxmlformats.org/officeDocument/2006/relationships/slide" Target="/ppt/slides/slide5.xml" Id="Rdd170aabafdd4c75" /><Relationship Type="http://schemas.openxmlformats.org/officeDocument/2006/relationships/slide" Target="/ppt/slides/slide6.xml" Id="R792e250ac66d4309" /><Relationship Type="http://schemas.openxmlformats.org/officeDocument/2006/relationships/slide" Target="/ppt/slides/slide7.xml" Id="R39eab841d041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159965b02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4d532f493438d" /><Relationship Type="http://schemas.openxmlformats.org/officeDocument/2006/relationships/theme" Target="/ppt/slideMasters/theme/theme1.xml" Id="Ra3b712d94b38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4d532f493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ef907011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64a39d31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b0044eb5a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f6a76a724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a7611d3d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a5f57f26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bd81ca4cb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5 162 521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56 984 213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261 765 243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