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e89c52061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e1b1af7ea4251"/>
  </p:sldMasterIdLst>
  <p:sldIdLst>
    <p:sldId xmlns:r="http://schemas.openxmlformats.org/officeDocument/2006/relationships" id="256" r:id="R37b8a6e135384822"/>
    <p:sldId xmlns:r="http://schemas.openxmlformats.org/officeDocument/2006/relationships" id="257" r:id="R8c1990b73abc4cca"/>
    <p:sldId xmlns:r="http://schemas.openxmlformats.org/officeDocument/2006/relationships" id="258" r:id="Re94c30679a7d432e"/>
    <p:sldId xmlns:r="http://schemas.openxmlformats.org/officeDocument/2006/relationships" id="259" r:id="R272cb4a82f984d1a"/>
    <p:sldId xmlns:r="http://schemas.openxmlformats.org/officeDocument/2006/relationships" id="260" r:id="Rdd1ab03e42d34f3c"/>
    <p:sldId xmlns:r="http://schemas.openxmlformats.org/officeDocument/2006/relationships" id="261" r:id="R471cc81a1fa54b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e1b1af7ea4251" /><Relationship Type="http://schemas.openxmlformats.org/officeDocument/2006/relationships/slide" Target="/ppt/slides/slide1.xml" Id="R37b8a6e135384822" /><Relationship Type="http://schemas.openxmlformats.org/officeDocument/2006/relationships/slide" Target="/ppt/slides/slide2.xml" Id="R8c1990b73abc4cca" /><Relationship Type="http://schemas.openxmlformats.org/officeDocument/2006/relationships/slide" Target="/ppt/slides/slide3.xml" Id="Re94c30679a7d432e" /><Relationship Type="http://schemas.openxmlformats.org/officeDocument/2006/relationships/slide" Target="/ppt/slides/slide4.xml" Id="R272cb4a82f984d1a" /><Relationship Type="http://schemas.openxmlformats.org/officeDocument/2006/relationships/slide" Target="/ppt/slides/slide5.xml" Id="Rdd1ab03e42d34f3c" /><Relationship Type="http://schemas.openxmlformats.org/officeDocument/2006/relationships/slide" Target="/ppt/slides/slide6.xml" Id="R471cc81a1fa54b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8d83c303c45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a87fa81d64d7f" /><Relationship Type="http://schemas.openxmlformats.org/officeDocument/2006/relationships/theme" Target="/ppt/slideMasters/theme/theme1.xml" Id="R8998bdecb3df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a87fa81d6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7d04743246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d12db53e2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40ec60984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c20c381ed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ab4d1dc32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2ee1548c7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SKARSNUTEN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www.skarsnutenhotel.no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986 181 350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SKARSNUTEN HOTELL AS</a:t>
            </a:r>
          </a:p>
        </p:txBody>
      </p:sp>
    </p:spTree>
  </p:cSld>
  <p:clrMapOvr>
    <a:masterClrMapping xmlns:a="http://schemas.openxmlformats.org/drawingml/2006/main"/>
  </p:clrMapOvr>
</p:sld>
</file>