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3d147fede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ca3c443e945f9"/>
  </p:sldMasterIdLst>
  <p:sldIdLst>
    <p:sldId xmlns:r="http://schemas.openxmlformats.org/officeDocument/2006/relationships" id="256" r:id="Rb111c93f0b7d476e"/>
    <p:sldId xmlns:r="http://schemas.openxmlformats.org/officeDocument/2006/relationships" id="257" r:id="Rcbc2471696474914"/>
    <p:sldId xmlns:r="http://schemas.openxmlformats.org/officeDocument/2006/relationships" id="258" r:id="R34479913d2244a51"/>
    <p:sldId xmlns:r="http://schemas.openxmlformats.org/officeDocument/2006/relationships" id="259" r:id="Rb339afa5ecd34dd1"/>
    <p:sldId xmlns:r="http://schemas.openxmlformats.org/officeDocument/2006/relationships" id="260" r:id="Re55d70456d494fc8"/>
    <p:sldId xmlns:r="http://schemas.openxmlformats.org/officeDocument/2006/relationships" id="261" r:id="R613d02a9df254d55"/>
    <p:sldId xmlns:r="http://schemas.openxmlformats.org/officeDocument/2006/relationships" id="262" r:id="R2b30ceea9dfb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ca3c443e945f9" /><Relationship Type="http://schemas.openxmlformats.org/officeDocument/2006/relationships/slide" Target="/ppt/slides/slide1.xml" Id="Rb111c93f0b7d476e" /><Relationship Type="http://schemas.openxmlformats.org/officeDocument/2006/relationships/slide" Target="/ppt/slides/slide2.xml" Id="Rcbc2471696474914" /><Relationship Type="http://schemas.openxmlformats.org/officeDocument/2006/relationships/slide" Target="/ppt/slides/slide3.xml" Id="R34479913d2244a51" /><Relationship Type="http://schemas.openxmlformats.org/officeDocument/2006/relationships/slide" Target="/ppt/slides/slide4.xml" Id="Rb339afa5ecd34dd1" /><Relationship Type="http://schemas.openxmlformats.org/officeDocument/2006/relationships/slide" Target="/ppt/slides/slide5.xml" Id="Re55d70456d494fc8" /><Relationship Type="http://schemas.openxmlformats.org/officeDocument/2006/relationships/slide" Target="/ppt/slides/slide6.xml" Id="R613d02a9df254d55" /><Relationship Type="http://schemas.openxmlformats.org/officeDocument/2006/relationships/slide" Target="/ppt/slides/slide7.xml" Id="R2b30ceea9dfb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f75b24a1f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d713862a146d7" /><Relationship Type="http://schemas.openxmlformats.org/officeDocument/2006/relationships/theme" Target="/ppt/slideMasters/theme/theme1.xml" Id="R9fea4aae37be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d713862a1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e9f199214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bd5b16564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5e0ccdcab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7e3fb1a42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688f4976c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66887a051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50664f957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SKARSNUTEN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HOTELLDRIFT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−6 291 825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6 660 255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30 705 668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Holdeskaret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