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ec636b8a0848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d2b00a623e4b4d"/>
  </p:sldMasterIdLst>
  <p:sldIdLst>
    <p:sldId xmlns:r="http://schemas.openxmlformats.org/officeDocument/2006/relationships" id="256" r:id="Rc7546844cfbc4d75"/>
    <p:sldId xmlns:r="http://schemas.openxmlformats.org/officeDocument/2006/relationships" id="257" r:id="R21f4df23597a4475"/>
    <p:sldId xmlns:r="http://schemas.openxmlformats.org/officeDocument/2006/relationships" id="258" r:id="Rf0de555d64aa426d"/>
    <p:sldId xmlns:r="http://schemas.openxmlformats.org/officeDocument/2006/relationships" id="259" r:id="R0746699c896e469e"/>
    <p:sldId xmlns:r="http://schemas.openxmlformats.org/officeDocument/2006/relationships" id="260" r:id="Rc6935e75d2f94049"/>
    <p:sldId xmlns:r="http://schemas.openxmlformats.org/officeDocument/2006/relationships" id="261" r:id="Redf1099d182344f8"/>
    <p:sldId xmlns:r="http://schemas.openxmlformats.org/officeDocument/2006/relationships" id="262" r:id="R4a9df83eccec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d2b00a623e4b4d" /><Relationship Type="http://schemas.openxmlformats.org/officeDocument/2006/relationships/slide" Target="/ppt/slides/slide1.xml" Id="Rc7546844cfbc4d75" /><Relationship Type="http://schemas.openxmlformats.org/officeDocument/2006/relationships/slide" Target="/ppt/slides/slide2.xml" Id="R21f4df23597a4475" /><Relationship Type="http://schemas.openxmlformats.org/officeDocument/2006/relationships/slide" Target="/ppt/slides/slide3.xml" Id="Rf0de555d64aa426d" /><Relationship Type="http://schemas.openxmlformats.org/officeDocument/2006/relationships/slide" Target="/ppt/slides/slide4.xml" Id="R0746699c896e469e" /><Relationship Type="http://schemas.openxmlformats.org/officeDocument/2006/relationships/slide" Target="/ppt/slides/slide5.xml" Id="Rc6935e75d2f94049" /><Relationship Type="http://schemas.openxmlformats.org/officeDocument/2006/relationships/slide" Target="/ppt/slides/slide6.xml" Id="Redf1099d182344f8" /><Relationship Type="http://schemas.openxmlformats.org/officeDocument/2006/relationships/slide" Target="/ppt/slides/slide7.xml" Id="R4a9df83eccec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fbe091abd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d03aab9d54486" /><Relationship Type="http://schemas.openxmlformats.org/officeDocument/2006/relationships/theme" Target="/ppt/slideMasters/theme/theme1.xml" Id="R2fa9e17ea8df43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1d03aab9d5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8e9c54f9e45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5f14f20b946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e4970f4024a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340d7a4ef47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7272169e743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a49ea63ce48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2dda084be4b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HETLANDHUS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11 811 283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11 800 229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BLOCK WATNE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HETLANDHUS AS</a:t>
            </a:r>
          </a:p>
        </p:txBody>
      </p:sp>
    </p:spTree>
  </p:cSld>
  <p:clrMapOvr>
    <a:masterClrMapping xmlns:a="http://schemas.openxmlformats.org/drawingml/2006/main"/>
  </p:clrMapOvr>
</p:sld>
</file>