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dd2b701beb45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1632e6231c41ee"/>
  </p:sldMasterIdLst>
  <p:sldIdLst>
    <p:sldId xmlns:r="http://schemas.openxmlformats.org/officeDocument/2006/relationships" id="256" r:id="R5cf244810df74ac5"/>
    <p:sldId xmlns:r="http://schemas.openxmlformats.org/officeDocument/2006/relationships" id="257" r:id="Rba46d481819a43b3"/>
    <p:sldId xmlns:r="http://schemas.openxmlformats.org/officeDocument/2006/relationships" id="258" r:id="R7bba4935064e4951"/>
    <p:sldId xmlns:r="http://schemas.openxmlformats.org/officeDocument/2006/relationships" id="259" r:id="R882fd93419b84cfa"/>
    <p:sldId xmlns:r="http://schemas.openxmlformats.org/officeDocument/2006/relationships" id="260" r:id="R93d4a48898fe4683"/>
    <p:sldId xmlns:r="http://schemas.openxmlformats.org/officeDocument/2006/relationships" id="261" r:id="Rab80b14b3a3542fb"/>
    <p:sldId xmlns:r="http://schemas.openxmlformats.org/officeDocument/2006/relationships" id="262" r:id="R674b80e2f4a045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632e6231c41ee" /><Relationship Type="http://schemas.openxmlformats.org/officeDocument/2006/relationships/slide" Target="/ppt/slides/slide1.xml" Id="R5cf244810df74ac5" /><Relationship Type="http://schemas.openxmlformats.org/officeDocument/2006/relationships/slide" Target="/ppt/slides/slide2.xml" Id="Rba46d481819a43b3" /><Relationship Type="http://schemas.openxmlformats.org/officeDocument/2006/relationships/slide" Target="/ppt/slides/slide3.xml" Id="R7bba4935064e4951" /><Relationship Type="http://schemas.openxmlformats.org/officeDocument/2006/relationships/slide" Target="/ppt/slides/slide4.xml" Id="R882fd93419b84cfa" /><Relationship Type="http://schemas.openxmlformats.org/officeDocument/2006/relationships/slide" Target="/ppt/slides/slide5.xml" Id="R93d4a48898fe4683" /><Relationship Type="http://schemas.openxmlformats.org/officeDocument/2006/relationships/slide" Target="/ppt/slides/slide6.xml" Id="Rab80b14b3a3542fb" /><Relationship Type="http://schemas.openxmlformats.org/officeDocument/2006/relationships/slide" Target="/ppt/slides/slide7.xml" Id="R674b80e2f4a045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0700c34e8d4f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f5e0e00e945f0" /><Relationship Type="http://schemas.openxmlformats.org/officeDocument/2006/relationships/theme" Target="/ppt/slideMasters/theme/theme1.xml" Id="R886736745f2848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8f5e0e00e945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37e13eb8d4e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24088c5bd40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eee34e26a49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5721c2c444d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725b18d5140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384e86b244e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e3b6f39a54f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 &amp; REGNSKAP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5 863 045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155 858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1 286 404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1 799 391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