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d5b236bdd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e38873dea416d"/>
  </p:sldMasterIdLst>
  <p:sldIdLst>
    <p:sldId xmlns:r="http://schemas.openxmlformats.org/officeDocument/2006/relationships" id="256" r:id="Rd3aa6a2e4a54409a"/>
    <p:sldId xmlns:r="http://schemas.openxmlformats.org/officeDocument/2006/relationships" id="257" r:id="R37118bddb82440dc"/>
    <p:sldId xmlns:r="http://schemas.openxmlformats.org/officeDocument/2006/relationships" id="258" r:id="R79c81f3493b74fa1"/>
    <p:sldId xmlns:r="http://schemas.openxmlformats.org/officeDocument/2006/relationships" id="259" r:id="Rea0754f9bd074c90"/>
    <p:sldId xmlns:r="http://schemas.openxmlformats.org/officeDocument/2006/relationships" id="260" r:id="Rbecfb92a9faf4f92"/>
    <p:sldId xmlns:r="http://schemas.openxmlformats.org/officeDocument/2006/relationships" id="261" r:id="R77c89f3225274027"/>
    <p:sldId xmlns:r="http://schemas.openxmlformats.org/officeDocument/2006/relationships" id="262" r:id="Rf3a8b32dbc36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e38873dea416d" /><Relationship Type="http://schemas.openxmlformats.org/officeDocument/2006/relationships/slide" Target="/ppt/slides/slide1.xml" Id="Rd3aa6a2e4a54409a" /><Relationship Type="http://schemas.openxmlformats.org/officeDocument/2006/relationships/slide" Target="/ppt/slides/slide2.xml" Id="R37118bddb82440dc" /><Relationship Type="http://schemas.openxmlformats.org/officeDocument/2006/relationships/slide" Target="/ppt/slides/slide3.xml" Id="R79c81f3493b74fa1" /><Relationship Type="http://schemas.openxmlformats.org/officeDocument/2006/relationships/slide" Target="/ppt/slides/slide4.xml" Id="Rea0754f9bd074c90" /><Relationship Type="http://schemas.openxmlformats.org/officeDocument/2006/relationships/slide" Target="/ppt/slides/slide5.xml" Id="Rbecfb92a9faf4f92" /><Relationship Type="http://schemas.openxmlformats.org/officeDocument/2006/relationships/slide" Target="/ppt/slides/slide6.xml" Id="R77c89f3225274027" /><Relationship Type="http://schemas.openxmlformats.org/officeDocument/2006/relationships/slide" Target="/ppt/slides/slide7.xml" Id="Rf3a8b32dbc36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a87c4e9ef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d7fb63534cf2" /><Relationship Type="http://schemas.openxmlformats.org/officeDocument/2006/relationships/theme" Target="/ppt/slideMasters/theme/theme1.xml" Id="R147121b1087c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5d7fb6353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007d4faf5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669d5ded2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97305437b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295a8a8f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b1acb207e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6d56d3a0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475c55340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