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2e9312ae4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1726de99f448d"/>
  </p:sldMasterIdLst>
  <p:sldIdLst>
    <p:sldId xmlns:r="http://schemas.openxmlformats.org/officeDocument/2006/relationships" id="256" r:id="R3f44a48e4f73434f"/>
    <p:sldId xmlns:r="http://schemas.openxmlformats.org/officeDocument/2006/relationships" id="257" r:id="Ra1b7e9ed154342e0"/>
    <p:sldId xmlns:r="http://schemas.openxmlformats.org/officeDocument/2006/relationships" id="258" r:id="R0a1bd3ec8de14ff5"/>
    <p:sldId xmlns:r="http://schemas.openxmlformats.org/officeDocument/2006/relationships" id="259" r:id="Rcd5fa2910ce54d12"/>
    <p:sldId xmlns:r="http://schemas.openxmlformats.org/officeDocument/2006/relationships" id="260" r:id="R6c7a4233a55a4fca"/>
    <p:sldId xmlns:r="http://schemas.openxmlformats.org/officeDocument/2006/relationships" id="261" r:id="R9c52895136c04aeb"/>
    <p:sldId xmlns:r="http://schemas.openxmlformats.org/officeDocument/2006/relationships" id="262" r:id="R2f5974b26c32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1726de99f448d" /><Relationship Type="http://schemas.openxmlformats.org/officeDocument/2006/relationships/slide" Target="/ppt/slides/slide1.xml" Id="R3f44a48e4f73434f" /><Relationship Type="http://schemas.openxmlformats.org/officeDocument/2006/relationships/slide" Target="/ppt/slides/slide2.xml" Id="Ra1b7e9ed154342e0" /><Relationship Type="http://schemas.openxmlformats.org/officeDocument/2006/relationships/slide" Target="/ppt/slides/slide3.xml" Id="R0a1bd3ec8de14ff5" /><Relationship Type="http://schemas.openxmlformats.org/officeDocument/2006/relationships/slide" Target="/ppt/slides/slide4.xml" Id="Rcd5fa2910ce54d12" /><Relationship Type="http://schemas.openxmlformats.org/officeDocument/2006/relationships/slide" Target="/ppt/slides/slide5.xml" Id="R6c7a4233a55a4fca" /><Relationship Type="http://schemas.openxmlformats.org/officeDocument/2006/relationships/slide" Target="/ppt/slides/slide6.xml" Id="R9c52895136c04aeb" /><Relationship Type="http://schemas.openxmlformats.org/officeDocument/2006/relationships/slide" Target="/ppt/slides/slide7.xml" Id="R2f5974b26c32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05953971a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fbe80ec1a45ba" /><Relationship Type="http://schemas.openxmlformats.org/officeDocument/2006/relationships/theme" Target="/ppt/slideMasters/theme/theme1.xml" Id="Re8920cc537324f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7fbe80ec1a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48446393a4a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6988b2003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bbb579036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757162a8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08629099c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05f364c73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9c610c7b7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