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a7b4d8680e4d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265a10023f4eeb"/>
  </p:sldMasterIdLst>
  <p:sldIdLst>
    <p:sldId xmlns:r="http://schemas.openxmlformats.org/officeDocument/2006/relationships" id="256" r:id="R29935a009ac343a1"/>
    <p:sldId xmlns:r="http://schemas.openxmlformats.org/officeDocument/2006/relationships" id="257" r:id="R1f2188e538d54209"/>
    <p:sldId xmlns:r="http://schemas.openxmlformats.org/officeDocument/2006/relationships" id="258" r:id="R8d9fda6a44464e5d"/>
    <p:sldId xmlns:r="http://schemas.openxmlformats.org/officeDocument/2006/relationships" id="259" r:id="R7a9f8c91cf2048a1"/>
    <p:sldId xmlns:r="http://schemas.openxmlformats.org/officeDocument/2006/relationships" id="260" r:id="Rc62deaf701e14516"/>
    <p:sldId xmlns:r="http://schemas.openxmlformats.org/officeDocument/2006/relationships" id="261" r:id="Rddb77f3b8c1b4c22"/>
    <p:sldId xmlns:r="http://schemas.openxmlformats.org/officeDocument/2006/relationships" id="262" r:id="Rf78350d6c73142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265a10023f4eeb" /><Relationship Type="http://schemas.openxmlformats.org/officeDocument/2006/relationships/slide" Target="/ppt/slides/slide1.xml" Id="R29935a009ac343a1" /><Relationship Type="http://schemas.openxmlformats.org/officeDocument/2006/relationships/slide" Target="/ppt/slides/slide2.xml" Id="R1f2188e538d54209" /><Relationship Type="http://schemas.openxmlformats.org/officeDocument/2006/relationships/slide" Target="/ppt/slides/slide3.xml" Id="R8d9fda6a44464e5d" /><Relationship Type="http://schemas.openxmlformats.org/officeDocument/2006/relationships/slide" Target="/ppt/slides/slide4.xml" Id="R7a9f8c91cf2048a1" /><Relationship Type="http://schemas.openxmlformats.org/officeDocument/2006/relationships/slide" Target="/ppt/slides/slide5.xml" Id="Rc62deaf701e14516" /><Relationship Type="http://schemas.openxmlformats.org/officeDocument/2006/relationships/slide" Target="/ppt/slides/slide6.xml" Id="Rddb77f3b8c1b4c22" /><Relationship Type="http://schemas.openxmlformats.org/officeDocument/2006/relationships/slide" Target="/ppt/slides/slide7.xml" Id="Rf78350d6c73142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d6d1bf92fe42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c69add2764264" /><Relationship Type="http://schemas.openxmlformats.org/officeDocument/2006/relationships/theme" Target="/ppt/slideMasters/theme/theme1.xml" Id="Rbdfa82abef424a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1c69add27642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543a6ba9642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8c37857e443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4ff268f854a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263658f6544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95dacaf5143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afad8a7284f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76845f7a154a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HOTEL ULLENSVANG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HOTEL ULLENSVANG AS ble etablert [år] og holder til i Lofthus.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114 782 625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22 678 566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18 044 910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24 024 548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74 709 834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HOTELL ULLENSVANG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Ullensvangvegen 865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5781 Lofthus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ullensvang@hotel-ullensvang.no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www.hotel-ullensvang.no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985 826 609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 ULLENSVANG AS</a:t>
            </a:r>
          </a:p>
        </p:txBody>
      </p:sp>
    </p:spTree>
  </p:cSld>
  <p:clrMapOvr>
    <a:masterClrMapping xmlns:a="http://schemas.openxmlformats.org/drawingml/2006/main"/>
  </p:clrMapOvr>
</p:sld>
</file>