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864bfc8dd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54f6446b84e95"/>
  </p:sldMasterIdLst>
  <p:sldIdLst>
    <p:sldId xmlns:r="http://schemas.openxmlformats.org/officeDocument/2006/relationships" id="256" r:id="Rc3df1e05c5294eae"/>
    <p:sldId xmlns:r="http://schemas.openxmlformats.org/officeDocument/2006/relationships" id="257" r:id="R74d951108bfc4e2a"/>
    <p:sldId xmlns:r="http://schemas.openxmlformats.org/officeDocument/2006/relationships" id="258" r:id="R6c65dc857fc142a4"/>
    <p:sldId xmlns:r="http://schemas.openxmlformats.org/officeDocument/2006/relationships" id="259" r:id="Rfa1fd0897dcd4d9e"/>
    <p:sldId xmlns:r="http://schemas.openxmlformats.org/officeDocument/2006/relationships" id="260" r:id="R40730b2371c64fce"/>
    <p:sldId xmlns:r="http://schemas.openxmlformats.org/officeDocument/2006/relationships" id="261" r:id="R5a1c231a4dd34a1f"/>
    <p:sldId xmlns:r="http://schemas.openxmlformats.org/officeDocument/2006/relationships" id="262" r:id="R626dc4b6a823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54f6446b84e95" /><Relationship Type="http://schemas.openxmlformats.org/officeDocument/2006/relationships/slide" Target="/ppt/slides/slide1.xml" Id="Rc3df1e05c5294eae" /><Relationship Type="http://schemas.openxmlformats.org/officeDocument/2006/relationships/slide" Target="/ppt/slides/slide2.xml" Id="R74d951108bfc4e2a" /><Relationship Type="http://schemas.openxmlformats.org/officeDocument/2006/relationships/slide" Target="/ppt/slides/slide3.xml" Id="R6c65dc857fc142a4" /><Relationship Type="http://schemas.openxmlformats.org/officeDocument/2006/relationships/slide" Target="/ppt/slides/slide4.xml" Id="Rfa1fd0897dcd4d9e" /><Relationship Type="http://schemas.openxmlformats.org/officeDocument/2006/relationships/slide" Target="/ppt/slides/slide5.xml" Id="R40730b2371c64fce" /><Relationship Type="http://schemas.openxmlformats.org/officeDocument/2006/relationships/slide" Target="/ppt/slides/slide6.xml" Id="R5a1c231a4dd34a1f" /><Relationship Type="http://schemas.openxmlformats.org/officeDocument/2006/relationships/slide" Target="/ppt/slides/slide7.xml" Id="R626dc4b6a823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95b0b03d9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5e6e1e6d84863" /><Relationship Type="http://schemas.openxmlformats.org/officeDocument/2006/relationships/theme" Target="/ppt/slideMasters/theme/theme1.xml" Id="R30dda872791a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5e6e1e6d8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122f39c09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a94e57932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e15e2346d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14d7dd950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c69311b0d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c63c0ef39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6cad738ef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253 270 747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