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d7870572caa4d2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156f45a4761485d"/>
  </p:sldMasterIdLst>
  <p:sldIdLst>
    <p:sldId xmlns:r="http://schemas.openxmlformats.org/officeDocument/2006/relationships" id="256" r:id="R3ed7fab7a0fe4985"/>
    <p:sldId xmlns:r="http://schemas.openxmlformats.org/officeDocument/2006/relationships" id="257" r:id="R869ba5da03ab489b"/>
    <p:sldId xmlns:r="http://schemas.openxmlformats.org/officeDocument/2006/relationships" id="258" r:id="R352629ef1c2a4dff"/>
    <p:sldId xmlns:r="http://schemas.openxmlformats.org/officeDocument/2006/relationships" id="259" r:id="R4adb9a414d024cbe"/>
    <p:sldId xmlns:r="http://schemas.openxmlformats.org/officeDocument/2006/relationships" id="260" r:id="R22e56942325f4dbb"/>
    <p:sldId xmlns:r="http://schemas.openxmlformats.org/officeDocument/2006/relationships" id="261" r:id="R47a96db81309401f"/>
    <p:sldId xmlns:r="http://schemas.openxmlformats.org/officeDocument/2006/relationships" id="262" r:id="R439dbe8987ca403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156f45a4761485d" /><Relationship Type="http://schemas.openxmlformats.org/officeDocument/2006/relationships/slide" Target="/ppt/slides/slide1.xml" Id="R3ed7fab7a0fe4985" /><Relationship Type="http://schemas.openxmlformats.org/officeDocument/2006/relationships/slide" Target="/ppt/slides/slide2.xml" Id="R869ba5da03ab489b" /><Relationship Type="http://schemas.openxmlformats.org/officeDocument/2006/relationships/slide" Target="/ppt/slides/slide3.xml" Id="R352629ef1c2a4dff" /><Relationship Type="http://schemas.openxmlformats.org/officeDocument/2006/relationships/slide" Target="/ppt/slides/slide4.xml" Id="R4adb9a414d024cbe" /><Relationship Type="http://schemas.openxmlformats.org/officeDocument/2006/relationships/slide" Target="/ppt/slides/slide5.xml" Id="R22e56942325f4dbb" /><Relationship Type="http://schemas.openxmlformats.org/officeDocument/2006/relationships/slide" Target="/ppt/slides/slide6.xml" Id="R47a96db81309401f" /><Relationship Type="http://schemas.openxmlformats.org/officeDocument/2006/relationships/slide" Target="/ppt/slides/slide7.xml" Id="R439dbe8987ca403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f1c026f54874e0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340070b1d24d47" /><Relationship Type="http://schemas.openxmlformats.org/officeDocument/2006/relationships/theme" Target="/ppt/slideMasters/theme/theme1.xml" Id="R4e01b372fc3d4e9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c340070b1d24d4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2eb0f2a5fe415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c9944b03824f9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a65790a7c34c1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80ea6eacfa461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743665048c4bd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cc788d34f8436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6ead19b59f470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FRAXINUS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FRAXINUS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FRAXINUS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FRAXINUS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FRAXINUS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FRAXINUS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−45 001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994 412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18 765 245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19 326 766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FRAXINUS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JØRGEN ANKER-RASCH HEIDE  –  99,8 %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JØRGEN ANKER-RASCH HEIDE  –  0,2 %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KARIN ANKER-RASCH HEIDE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FRAXINUS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Kirkegata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17 94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985 708 274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FRAXINUS AS</a:t>
            </a:r>
          </a:p>
        </p:txBody>
      </p:sp>
    </p:spTree>
  </p:cSld>
  <p:clrMapOvr>
    <a:masterClrMapping xmlns:a="http://schemas.openxmlformats.org/drawingml/2006/main"/>
  </p:clrMapOvr>
</p:sld>
</file>