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0232ea672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f42d724464655"/>
  </p:sldMasterIdLst>
  <p:sldIdLst>
    <p:sldId xmlns:r="http://schemas.openxmlformats.org/officeDocument/2006/relationships" id="256" r:id="Re4f0e0f993214fd4"/>
    <p:sldId xmlns:r="http://schemas.openxmlformats.org/officeDocument/2006/relationships" id="257" r:id="Re9628c47dbd5444a"/>
    <p:sldId xmlns:r="http://schemas.openxmlformats.org/officeDocument/2006/relationships" id="258" r:id="R8c1dc35d553a4660"/>
    <p:sldId xmlns:r="http://schemas.openxmlformats.org/officeDocument/2006/relationships" id="259" r:id="Rf8c28ae101fc47c7"/>
    <p:sldId xmlns:r="http://schemas.openxmlformats.org/officeDocument/2006/relationships" id="260" r:id="R4b6a3ded5af84840"/>
    <p:sldId xmlns:r="http://schemas.openxmlformats.org/officeDocument/2006/relationships" id="261" r:id="Rb123cbb45328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f42d724464655" /><Relationship Type="http://schemas.openxmlformats.org/officeDocument/2006/relationships/slide" Target="/ppt/slides/slide1.xml" Id="Re4f0e0f993214fd4" /><Relationship Type="http://schemas.openxmlformats.org/officeDocument/2006/relationships/slide" Target="/ppt/slides/slide2.xml" Id="Re9628c47dbd5444a" /><Relationship Type="http://schemas.openxmlformats.org/officeDocument/2006/relationships/slide" Target="/ppt/slides/slide3.xml" Id="R8c1dc35d553a4660" /><Relationship Type="http://schemas.openxmlformats.org/officeDocument/2006/relationships/slide" Target="/ppt/slides/slide4.xml" Id="Rf8c28ae101fc47c7" /><Relationship Type="http://schemas.openxmlformats.org/officeDocument/2006/relationships/slide" Target="/ppt/slides/slide5.xml" Id="R4b6a3ded5af84840" /><Relationship Type="http://schemas.openxmlformats.org/officeDocument/2006/relationships/slide" Target="/ppt/slides/slide6.xml" Id="Rb123cbb45328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4226aac3b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5788f98e74e39" /><Relationship Type="http://schemas.openxmlformats.org/officeDocument/2006/relationships/theme" Target="/ppt/slideMasters/theme/theme1.xml" Id="R63cb32db3f0d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5788f98e7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ecd659784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c7312ac6c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f8e2b9ab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36c4d51ec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e75cd1d3a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15ce2da13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FRAXINUS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985 708 274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