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2326897b2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407009b244179"/>
  </p:sldMasterIdLst>
  <p:sldIdLst>
    <p:sldId xmlns:r="http://schemas.openxmlformats.org/officeDocument/2006/relationships" id="256" r:id="Raae062a5d7f444d9"/>
    <p:sldId xmlns:r="http://schemas.openxmlformats.org/officeDocument/2006/relationships" id="257" r:id="R9a879702aecc497e"/>
    <p:sldId xmlns:r="http://schemas.openxmlformats.org/officeDocument/2006/relationships" id="258" r:id="R3baead34d06d475c"/>
    <p:sldId xmlns:r="http://schemas.openxmlformats.org/officeDocument/2006/relationships" id="259" r:id="R6631dc5a4a114c5e"/>
    <p:sldId xmlns:r="http://schemas.openxmlformats.org/officeDocument/2006/relationships" id="260" r:id="R4de71d3efc664e81"/>
    <p:sldId xmlns:r="http://schemas.openxmlformats.org/officeDocument/2006/relationships" id="261" r:id="R1c25d66f674540b0"/>
    <p:sldId xmlns:r="http://schemas.openxmlformats.org/officeDocument/2006/relationships" id="262" r:id="Rb7dd947c8e0d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407009b244179" /><Relationship Type="http://schemas.openxmlformats.org/officeDocument/2006/relationships/slide" Target="/ppt/slides/slide1.xml" Id="Raae062a5d7f444d9" /><Relationship Type="http://schemas.openxmlformats.org/officeDocument/2006/relationships/slide" Target="/ppt/slides/slide2.xml" Id="R9a879702aecc497e" /><Relationship Type="http://schemas.openxmlformats.org/officeDocument/2006/relationships/slide" Target="/ppt/slides/slide3.xml" Id="R3baead34d06d475c" /><Relationship Type="http://schemas.openxmlformats.org/officeDocument/2006/relationships/slide" Target="/ppt/slides/slide4.xml" Id="R6631dc5a4a114c5e" /><Relationship Type="http://schemas.openxmlformats.org/officeDocument/2006/relationships/slide" Target="/ppt/slides/slide5.xml" Id="R4de71d3efc664e81" /><Relationship Type="http://schemas.openxmlformats.org/officeDocument/2006/relationships/slide" Target="/ppt/slides/slide6.xml" Id="R1c25d66f674540b0" /><Relationship Type="http://schemas.openxmlformats.org/officeDocument/2006/relationships/slide" Target="/ppt/slides/slide7.xml" Id="Rb7dd947c8e0d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3eefa82da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1cdddb874a84" /><Relationship Type="http://schemas.openxmlformats.org/officeDocument/2006/relationships/theme" Target="/ppt/slideMasters/theme/theme1.xml" Id="Rdcdbcbf65c49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f1cdddb87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ad7a3a84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359f8f4b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21d6c9ea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814f1776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52fb035c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9f6d2f859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e70876cbe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