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7e56a11c1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10b97d5ff4299"/>
  </p:sldMasterIdLst>
  <p:sldIdLst>
    <p:sldId xmlns:r="http://schemas.openxmlformats.org/officeDocument/2006/relationships" id="256" r:id="Rfbd04fdb41d84e6a"/>
    <p:sldId xmlns:r="http://schemas.openxmlformats.org/officeDocument/2006/relationships" id="257" r:id="Rb01b778ce583487f"/>
    <p:sldId xmlns:r="http://schemas.openxmlformats.org/officeDocument/2006/relationships" id="258" r:id="R0f6b2e76f9ee481d"/>
    <p:sldId xmlns:r="http://schemas.openxmlformats.org/officeDocument/2006/relationships" id="259" r:id="Rc927d642b4034932"/>
    <p:sldId xmlns:r="http://schemas.openxmlformats.org/officeDocument/2006/relationships" id="260" r:id="R4c0781e55a094186"/>
    <p:sldId xmlns:r="http://schemas.openxmlformats.org/officeDocument/2006/relationships" id="261" r:id="Re949f692ddd04b7f"/>
    <p:sldId xmlns:r="http://schemas.openxmlformats.org/officeDocument/2006/relationships" id="262" r:id="Rbc8fbb810c0e4e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10b97d5ff4299" /><Relationship Type="http://schemas.openxmlformats.org/officeDocument/2006/relationships/slide" Target="/ppt/slides/slide1.xml" Id="Rfbd04fdb41d84e6a" /><Relationship Type="http://schemas.openxmlformats.org/officeDocument/2006/relationships/slide" Target="/ppt/slides/slide2.xml" Id="Rb01b778ce583487f" /><Relationship Type="http://schemas.openxmlformats.org/officeDocument/2006/relationships/slide" Target="/ppt/slides/slide3.xml" Id="R0f6b2e76f9ee481d" /><Relationship Type="http://schemas.openxmlformats.org/officeDocument/2006/relationships/slide" Target="/ppt/slides/slide4.xml" Id="Rc927d642b4034932" /><Relationship Type="http://schemas.openxmlformats.org/officeDocument/2006/relationships/slide" Target="/ppt/slides/slide5.xml" Id="R4c0781e55a094186" /><Relationship Type="http://schemas.openxmlformats.org/officeDocument/2006/relationships/slide" Target="/ppt/slides/slide6.xml" Id="Re949f692ddd04b7f" /><Relationship Type="http://schemas.openxmlformats.org/officeDocument/2006/relationships/slide" Target="/ppt/slides/slide7.xml" Id="Rbc8fbb810c0e4e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173373b1f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630e5bc4849d4" /><Relationship Type="http://schemas.openxmlformats.org/officeDocument/2006/relationships/theme" Target="/ppt/slideMasters/theme/theme1.xml" Id="R40c36082b52c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8630e5bc48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1995baf99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6638cd1f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e1fb3a0ad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985c629dc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33866dde5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1ac920e04a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b94505f0143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