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afa87c10e4f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119e440b94712"/>
  </p:sldMasterIdLst>
  <p:sldIdLst>
    <p:sldId xmlns:r="http://schemas.openxmlformats.org/officeDocument/2006/relationships" id="256" r:id="R995a53588d954875"/>
    <p:sldId xmlns:r="http://schemas.openxmlformats.org/officeDocument/2006/relationships" id="257" r:id="R312b34fb65c1410c"/>
    <p:sldId xmlns:r="http://schemas.openxmlformats.org/officeDocument/2006/relationships" id="258" r:id="R68337a8b0d8946af"/>
    <p:sldId xmlns:r="http://schemas.openxmlformats.org/officeDocument/2006/relationships" id="259" r:id="Rfebd7556141b4046"/>
    <p:sldId xmlns:r="http://schemas.openxmlformats.org/officeDocument/2006/relationships" id="260" r:id="R24aa4edebd69463b"/>
    <p:sldId xmlns:r="http://schemas.openxmlformats.org/officeDocument/2006/relationships" id="261" r:id="R793af442f114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119e440b94712" /><Relationship Type="http://schemas.openxmlformats.org/officeDocument/2006/relationships/slide" Target="/ppt/slides/slide1.xml" Id="R995a53588d954875" /><Relationship Type="http://schemas.openxmlformats.org/officeDocument/2006/relationships/slide" Target="/ppt/slides/slide2.xml" Id="R312b34fb65c1410c" /><Relationship Type="http://schemas.openxmlformats.org/officeDocument/2006/relationships/slide" Target="/ppt/slides/slide3.xml" Id="R68337a8b0d8946af" /><Relationship Type="http://schemas.openxmlformats.org/officeDocument/2006/relationships/slide" Target="/ppt/slides/slide4.xml" Id="Rfebd7556141b4046" /><Relationship Type="http://schemas.openxmlformats.org/officeDocument/2006/relationships/slide" Target="/ppt/slides/slide5.xml" Id="R24aa4edebd69463b" /><Relationship Type="http://schemas.openxmlformats.org/officeDocument/2006/relationships/slide" Target="/ppt/slides/slide6.xml" Id="R793af442f114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aef677f62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889e52984a04" /><Relationship Type="http://schemas.openxmlformats.org/officeDocument/2006/relationships/theme" Target="/ppt/slideMasters/theme/theme1.xml" Id="R5c2470163604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5889e5298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569d79ed6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5faefb1fb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ebf7bc8f7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ddd81f89d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13a70f4c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abbfec2b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