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45a90407a745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4533ad6a874396"/>
  </p:sldMasterIdLst>
  <p:sldIdLst>
    <p:sldId xmlns:r="http://schemas.openxmlformats.org/officeDocument/2006/relationships" id="256" r:id="R667a20c1e72043b8"/>
    <p:sldId xmlns:r="http://schemas.openxmlformats.org/officeDocument/2006/relationships" id="257" r:id="R279f64f050d74810"/>
    <p:sldId xmlns:r="http://schemas.openxmlformats.org/officeDocument/2006/relationships" id="258" r:id="R105505a1ebd34b68"/>
    <p:sldId xmlns:r="http://schemas.openxmlformats.org/officeDocument/2006/relationships" id="259" r:id="R9485ab8da84d4149"/>
    <p:sldId xmlns:r="http://schemas.openxmlformats.org/officeDocument/2006/relationships" id="260" r:id="Rc7c0fe631575424d"/>
    <p:sldId xmlns:r="http://schemas.openxmlformats.org/officeDocument/2006/relationships" id="261" r:id="R5861b01bbf3c48b0"/>
    <p:sldId xmlns:r="http://schemas.openxmlformats.org/officeDocument/2006/relationships" id="262" r:id="R6041a91595f240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4533ad6a874396" /><Relationship Type="http://schemas.openxmlformats.org/officeDocument/2006/relationships/slide" Target="/ppt/slides/slide1.xml" Id="R667a20c1e72043b8" /><Relationship Type="http://schemas.openxmlformats.org/officeDocument/2006/relationships/slide" Target="/ppt/slides/slide2.xml" Id="R279f64f050d74810" /><Relationship Type="http://schemas.openxmlformats.org/officeDocument/2006/relationships/slide" Target="/ppt/slides/slide3.xml" Id="R105505a1ebd34b68" /><Relationship Type="http://schemas.openxmlformats.org/officeDocument/2006/relationships/slide" Target="/ppt/slides/slide4.xml" Id="R9485ab8da84d4149" /><Relationship Type="http://schemas.openxmlformats.org/officeDocument/2006/relationships/slide" Target="/ppt/slides/slide5.xml" Id="Rc7c0fe631575424d" /><Relationship Type="http://schemas.openxmlformats.org/officeDocument/2006/relationships/slide" Target="/ppt/slides/slide6.xml" Id="R5861b01bbf3c48b0" /><Relationship Type="http://schemas.openxmlformats.org/officeDocument/2006/relationships/slide" Target="/ppt/slides/slide7.xml" Id="R6041a91595f240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ffd1ebf75b4d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fc5b21003414d" /><Relationship Type="http://schemas.openxmlformats.org/officeDocument/2006/relationships/theme" Target="/ppt/slideMasters/theme/theme1.xml" Id="R0c1fa24a94c048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8fc5b2100341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d4e51203447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de580b2b344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0617ff3d248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632ef577e44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10aa3689e4a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340b9094544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f367543f745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AMIGO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AMIGO INVEST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12 369 018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96 399 953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96 565 878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BAUMANN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Lillengveien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985 690 448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AMIGO INVEST AS</a:t>
            </a:r>
          </a:p>
        </p:txBody>
      </p:sp>
    </p:spTree>
  </p:cSld>
  <p:clrMapOvr>
    <a:masterClrMapping xmlns:a="http://schemas.openxmlformats.org/drawingml/2006/main"/>
  </p:clrMapOvr>
</p:sld>
</file>