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5278ba6c944f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bd1b796d7d4203"/>
  </p:sldMasterIdLst>
  <p:sldIdLst>
    <p:sldId xmlns:r="http://schemas.openxmlformats.org/officeDocument/2006/relationships" id="256" r:id="R8d4684f8af7343f7"/>
    <p:sldId xmlns:r="http://schemas.openxmlformats.org/officeDocument/2006/relationships" id="257" r:id="Ra2547f7a64b84bc6"/>
    <p:sldId xmlns:r="http://schemas.openxmlformats.org/officeDocument/2006/relationships" id="258" r:id="Rb51b9ecb2a2943ca"/>
    <p:sldId xmlns:r="http://schemas.openxmlformats.org/officeDocument/2006/relationships" id="259" r:id="Rf714ff4dc5d145d2"/>
    <p:sldId xmlns:r="http://schemas.openxmlformats.org/officeDocument/2006/relationships" id="260" r:id="R2f195d6e344e4306"/>
    <p:sldId xmlns:r="http://schemas.openxmlformats.org/officeDocument/2006/relationships" id="261" r:id="Rbe6c7a196bf342e5"/>
    <p:sldId xmlns:r="http://schemas.openxmlformats.org/officeDocument/2006/relationships" id="262" r:id="R49d579f3df7a4a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bd1b796d7d4203" /><Relationship Type="http://schemas.openxmlformats.org/officeDocument/2006/relationships/slide" Target="/ppt/slides/slide1.xml" Id="R8d4684f8af7343f7" /><Relationship Type="http://schemas.openxmlformats.org/officeDocument/2006/relationships/slide" Target="/ppt/slides/slide2.xml" Id="Ra2547f7a64b84bc6" /><Relationship Type="http://schemas.openxmlformats.org/officeDocument/2006/relationships/slide" Target="/ppt/slides/slide3.xml" Id="Rb51b9ecb2a2943ca" /><Relationship Type="http://schemas.openxmlformats.org/officeDocument/2006/relationships/slide" Target="/ppt/slides/slide4.xml" Id="Rf714ff4dc5d145d2" /><Relationship Type="http://schemas.openxmlformats.org/officeDocument/2006/relationships/slide" Target="/ppt/slides/slide5.xml" Id="R2f195d6e344e4306" /><Relationship Type="http://schemas.openxmlformats.org/officeDocument/2006/relationships/slide" Target="/ppt/slides/slide6.xml" Id="Rbe6c7a196bf342e5" /><Relationship Type="http://schemas.openxmlformats.org/officeDocument/2006/relationships/slide" Target="/ppt/slides/slide7.xml" Id="R49d579f3df7a4a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70dab00e04e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0d12ca5f646d9" /><Relationship Type="http://schemas.openxmlformats.org/officeDocument/2006/relationships/theme" Target="/ppt/slideMasters/theme/theme1.xml" Id="Ra24d1b7d28f548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a0d12ca5f646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781c07cd44d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5c838100941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b1b7d52d344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596d5619b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5f20a04774a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fae6fdd0744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c07f8320a4c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ALFAB HOLDING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4 567 896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4 186 157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4 181 455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79 570 449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79 642 199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RAIMOND PETTERSEN  –  88,1 %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 SJØHOLT  –  11,9 %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Halvards vei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00 42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raimond.pettersen@gmail.com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985 643 571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